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handoutMasterIdLst>
    <p:handoutMasterId r:id="rId15"/>
  </p:handoutMasterIdLst>
  <p:sldIdLst>
    <p:sldId id="604" r:id="rId2"/>
    <p:sldId id="606" r:id="rId3"/>
    <p:sldId id="638" r:id="rId4"/>
    <p:sldId id="639" r:id="rId5"/>
    <p:sldId id="643" r:id="rId6"/>
    <p:sldId id="605" r:id="rId7"/>
    <p:sldId id="637" r:id="rId8"/>
    <p:sldId id="644" r:id="rId9"/>
    <p:sldId id="645" r:id="rId10"/>
    <p:sldId id="642" r:id="rId11"/>
    <p:sldId id="641" r:id="rId12"/>
    <p:sldId id="640" r:id="rId13"/>
  </p:sldIdLst>
  <p:sldSz cx="9144000" cy="6858000" type="screen4x3"/>
  <p:notesSz cx="6794500" cy="9906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9EBF5"/>
          </a:solidFill>
        </a:fill>
      </a:tcStyle>
    </a:wholeTbl>
    <a:band1H>
      <a:tcStyle>
        <a:tcBdr/>
        <a:fill>
          <a:solidFill>
            <a:srgbClr val="CFD5EA"/>
          </a:solidFill>
        </a:fill>
      </a:tcStyle>
    </a:band1H>
    <a:band2H>
      <a:tcStyle>
        <a:tcBdr/>
      </a:tcStyle>
    </a:band2H>
    <a:band1V>
      <a:tcStyle>
        <a:tcBdr/>
        <a:fill>
          <a:solidFill>
            <a:srgbClr val="CFD5EA"/>
          </a:solidFill>
        </a:fill>
      </a:tcStyle>
    </a:band1V>
    <a:band2V>
      <a:tcStyle>
        <a:tcBdr/>
      </a:tcStyle>
    </a:band2V>
    <a:lastCol>
      <a:tcTxStyle b="on">
        <a:font>
          <a:latin typeface="+mn-lt"/>
          <a:ea typeface="+mn-ea"/>
          <a:cs typeface="+mn-cs"/>
        </a:font>
        <a:srgbClr val="FFFFFF"/>
      </a:tcTxStyle>
      <a:tcStyle>
        <a:tcBdr/>
        <a:fill>
          <a:solidFill>
            <a:srgbClr val="4472C4"/>
          </a:solidFill>
        </a:fill>
      </a:tcStyle>
    </a:lastCol>
    <a:firstCol>
      <a:tcTxStyle b="on">
        <a:font>
          <a:latin typeface="+mn-lt"/>
          <a:ea typeface="+mn-ea"/>
          <a:cs typeface="+mn-cs"/>
        </a:font>
        <a:srgbClr val="FFFFFF"/>
      </a:tcTxStyle>
      <a:tcStyle>
        <a:tcBdr/>
        <a:fill>
          <a:solidFill>
            <a:srgbClr val="4472C4"/>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4472C4"/>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4472C4"/>
          </a:solidFill>
        </a:fill>
      </a:tcStyle>
    </a:firstRow>
  </a:tblStyle>
  <a:tblStyle styleId="{0E3FDE45-AF77-4B5C-9715-49D594BDF05E}" styleName="Helle Formatvorlage 1 - Akz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ED083AE6-46FA-4A59-8FB0-9F97EB10719F}" styleName="Helle Formatvorlage 3 - Akz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E8B1032C-EA38-4F05-BA0D-38AFFFC7BED3}" styleName="Helle Formatvorlage 3 - Akz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1722" y="5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4F755A0-AAA4-4D2C-B3A4-7F48CD1B32C4}"/>
              </a:ext>
            </a:extLst>
          </p:cNvPr>
          <p:cNvSpPr txBox="1">
            <a:spLocks noGrp="1"/>
          </p:cNvSpPr>
          <p:nvPr>
            <p:ph type="hdr" sz="quarter"/>
          </p:nvPr>
        </p:nvSpPr>
        <p:spPr>
          <a:xfrm>
            <a:off x="0" y="0"/>
            <a:ext cx="2971800" cy="533396"/>
          </a:xfrm>
          <a:prstGeom prst="rect">
            <a:avLst/>
          </a:prstGeom>
          <a:noFill/>
          <a:ln>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DE" sz="1200" b="0" i="0" u="none" strike="noStrike" kern="1200" cap="none" spc="0" baseline="0">
                <a:solidFill>
                  <a:srgbClr val="000000"/>
                </a:solidFill>
                <a:uFillTx/>
                <a:latin typeface="Arial"/>
              </a:rPr>
              <a:t>Fachtagung Ausbildung SSV </a:t>
            </a:r>
          </a:p>
        </p:txBody>
      </p:sp>
      <p:sp>
        <p:nvSpPr>
          <p:cNvPr id="3" name="Rectangle 3">
            <a:extLst>
              <a:ext uri="{FF2B5EF4-FFF2-40B4-BE49-F238E27FC236}">
                <a16:creationId xmlns:a16="http://schemas.microsoft.com/office/drawing/2014/main" id="{06EF7A4E-FB50-4C1A-A95B-61BB6035EDF8}"/>
              </a:ext>
            </a:extLst>
          </p:cNvPr>
          <p:cNvSpPr txBox="1">
            <a:spLocks noGrp="1"/>
          </p:cNvSpPr>
          <p:nvPr>
            <p:ph type="dt" sz="quarter" idx="1"/>
          </p:nvPr>
        </p:nvSpPr>
        <p:spPr>
          <a:xfrm>
            <a:off x="3886200" y="0"/>
            <a:ext cx="2895603" cy="533396"/>
          </a:xfrm>
          <a:prstGeom prst="rect">
            <a:avLst/>
          </a:prstGeom>
          <a:noFill/>
          <a:ln>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DE" sz="1200" b="0" i="0" u="none" strike="noStrike" kern="1200" cap="none" spc="0" baseline="0">
                <a:solidFill>
                  <a:srgbClr val="000000"/>
                </a:solidFill>
                <a:uFillTx/>
                <a:latin typeface="Arial"/>
              </a:rPr>
              <a:t>Magglingen, 12.9.2020</a:t>
            </a:r>
          </a:p>
        </p:txBody>
      </p:sp>
      <p:sp>
        <p:nvSpPr>
          <p:cNvPr id="4" name="Rectangle 4">
            <a:extLst>
              <a:ext uri="{FF2B5EF4-FFF2-40B4-BE49-F238E27FC236}">
                <a16:creationId xmlns:a16="http://schemas.microsoft.com/office/drawing/2014/main" id="{0655B5A9-9F0A-4B25-A46E-6C3167CFCFE0}"/>
              </a:ext>
            </a:extLst>
          </p:cNvPr>
          <p:cNvSpPr txBox="1">
            <a:spLocks noGrp="1"/>
          </p:cNvSpPr>
          <p:nvPr>
            <p:ph type="ftr" sz="quarter" idx="2"/>
          </p:nvPr>
        </p:nvSpPr>
        <p:spPr>
          <a:xfrm>
            <a:off x="0" y="9372600"/>
            <a:ext cx="2971800" cy="533396"/>
          </a:xfrm>
          <a:prstGeom prst="rect">
            <a:avLst/>
          </a:prstGeom>
          <a:noFill/>
          <a:ln>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200" b="0" i="0" u="none" strike="noStrike" kern="1200" cap="none" spc="0" baseline="0">
              <a:solidFill>
                <a:srgbClr val="000000"/>
              </a:solidFill>
              <a:uFillTx/>
              <a:latin typeface="Arial"/>
            </a:endParaRPr>
          </a:p>
        </p:txBody>
      </p:sp>
      <p:sp>
        <p:nvSpPr>
          <p:cNvPr id="5" name="Rectangle 5">
            <a:extLst>
              <a:ext uri="{FF2B5EF4-FFF2-40B4-BE49-F238E27FC236}">
                <a16:creationId xmlns:a16="http://schemas.microsoft.com/office/drawing/2014/main" id="{10EFD3F2-1C01-452F-849C-31400CDB20C7}"/>
              </a:ext>
            </a:extLst>
          </p:cNvPr>
          <p:cNvSpPr txBox="1">
            <a:spLocks noGrp="1"/>
          </p:cNvSpPr>
          <p:nvPr>
            <p:ph type="sldNum" sz="quarter" idx="3"/>
          </p:nvPr>
        </p:nvSpPr>
        <p:spPr>
          <a:xfrm>
            <a:off x="3886200" y="9372600"/>
            <a:ext cx="2895603" cy="533396"/>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1E102D7-809F-4A2C-9611-AB43C9900C39}" type="slidenum">
              <a:t>‹Nr.›</a:t>
            </a:fld>
            <a:endParaRPr lang="de-DE" sz="1200" b="0" i="0" u="none" strike="noStrike" kern="1200" cap="none" spc="0" baseline="0">
              <a:solidFill>
                <a:srgbClr val="000000"/>
              </a:solidFill>
              <a:uFillTx/>
              <a:latin typeface="Arial"/>
            </a:endParaRPr>
          </a:p>
        </p:txBody>
      </p:sp>
    </p:spTree>
    <p:extLst>
      <p:ext uri="{BB962C8B-B14F-4D97-AF65-F5344CB8AC3E}">
        <p14:creationId xmlns:p14="http://schemas.microsoft.com/office/powerpoint/2010/main" val="15370118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A96E9C7-9655-43AA-B542-DF94BA99C85D}"/>
              </a:ext>
            </a:extLst>
          </p:cNvPr>
          <p:cNvSpPr txBox="1">
            <a:spLocks noGrp="1"/>
          </p:cNvSpPr>
          <p:nvPr>
            <p:ph type="hdr" sz="quarter"/>
          </p:nvPr>
        </p:nvSpPr>
        <p:spPr>
          <a:xfrm>
            <a:off x="0" y="0"/>
            <a:ext cx="2944816" cy="495303"/>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e-DE" sz="1200" b="0" i="0" u="none" strike="noStrike" kern="1200" cap="none" spc="0" baseline="0">
                <a:solidFill>
                  <a:srgbClr val="000000"/>
                </a:solidFill>
                <a:uFillTx/>
                <a:latin typeface="Arial"/>
              </a:defRPr>
            </a:lvl1pPr>
          </a:lstStyle>
          <a:p>
            <a:pPr lvl="0"/>
            <a:endParaRPr lang="de-DE"/>
          </a:p>
        </p:txBody>
      </p:sp>
      <p:sp>
        <p:nvSpPr>
          <p:cNvPr id="3" name="Rectangle 3">
            <a:extLst>
              <a:ext uri="{FF2B5EF4-FFF2-40B4-BE49-F238E27FC236}">
                <a16:creationId xmlns:a16="http://schemas.microsoft.com/office/drawing/2014/main" id="{F8567D06-F1B7-4573-BA90-4DC7198E690A}"/>
              </a:ext>
            </a:extLst>
          </p:cNvPr>
          <p:cNvSpPr txBox="1">
            <a:spLocks noGrp="1"/>
          </p:cNvSpPr>
          <p:nvPr>
            <p:ph type="dt" idx="1"/>
          </p:nvPr>
        </p:nvSpPr>
        <p:spPr>
          <a:xfrm>
            <a:off x="3849688" y="0"/>
            <a:ext cx="2944816" cy="495303"/>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de-DE" sz="1200" b="0" i="0" u="none" strike="noStrike" kern="1200" cap="none" spc="0" baseline="0">
                <a:solidFill>
                  <a:srgbClr val="000000"/>
                </a:solidFill>
                <a:uFillTx/>
                <a:latin typeface="Arial"/>
              </a:defRPr>
            </a:lvl1pPr>
          </a:lstStyle>
          <a:p>
            <a:pPr lvl="0"/>
            <a:endParaRPr lang="de-DE"/>
          </a:p>
        </p:txBody>
      </p:sp>
      <p:sp>
        <p:nvSpPr>
          <p:cNvPr id="4" name="Rectangle 4">
            <a:extLst>
              <a:ext uri="{FF2B5EF4-FFF2-40B4-BE49-F238E27FC236}">
                <a16:creationId xmlns:a16="http://schemas.microsoft.com/office/drawing/2014/main" id="{99C9634D-63DC-4523-9873-D4460C9EA393}"/>
              </a:ext>
            </a:extLst>
          </p:cNvPr>
          <p:cNvSpPr>
            <a:spLocks noGrp="1" noRot="1" noChangeAspect="1"/>
          </p:cNvSpPr>
          <p:nvPr>
            <p:ph type="sldImg" idx="2"/>
          </p:nvPr>
        </p:nvSpPr>
        <p:spPr>
          <a:xfrm>
            <a:off x="920745" y="742950"/>
            <a:ext cx="4953003" cy="3714749"/>
          </a:xfrm>
          <a:prstGeom prst="rect">
            <a:avLst/>
          </a:prstGeom>
          <a:noFill/>
          <a:ln w="9528">
            <a:solidFill>
              <a:srgbClr val="000000"/>
            </a:solidFill>
            <a:prstDash val="solid"/>
            <a:miter/>
          </a:ln>
        </p:spPr>
      </p:sp>
      <p:sp>
        <p:nvSpPr>
          <p:cNvPr id="5" name="Rectangle 5">
            <a:extLst>
              <a:ext uri="{FF2B5EF4-FFF2-40B4-BE49-F238E27FC236}">
                <a16:creationId xmlns:a16="http://schemas.microsoft.com/office/drawing/2014/main" id="{B433AB85-A676-4EB0-82CD-F23ADD4C480E}"/>
              </a:ext>
            </a:extLst>
          </p:cNvPr>
          <p:cNvSpPr txBox="1">
            <a:spLocks noGrp="1"/>
          </p:cNvSpPr>
          <p:nvPr>
            <p:ph type="body" sz="quarter" idx="3"/>
          </p:nvPr>
        </p:nvSpPr>
        <p:spPr>
          <a:xfrm>
            <a:off x="906463" y="4705346"/>
            <a:ext cx="4981578" cy="4457700"/>
          </a:xfrm>
          <a:prstGeom prst="rect">
            <a:avLst/>
          </a:prstGeom>
          <a:noFill/>
          <a:ln>
            <a:noFill/>
          </a:ln>
        </p:spPr>
        <p:txBody>
          <a:bodyPr vert="horz" wrap="square" lIns="91440" tIns="45720" rIns="91440" bIns="45720" anchor="t" anchorCtr="0" compatLnSpc="1">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Rectangle 6">
            <a:extLst>
              <a:ext uri="{FF2B5EF4-FFF2-40B4-BE49-F238E27FC236}">
                <a16:creationId xmlns:a16="http://schemas.microsoft.com/office/drawing/2014/main" id="{2933E41C-555D-4022-A20D-A3ED49118C7D}"/>
              </a:ext>
            </a:extLst>
          </p:cNvPr>
          <p:cNvSpPr txBox="1">
            <a:spLocks noGrp="1"/>
          </p:cNvSpPr>
          <p:nvPr>
            <p:ph type="ftr" sz="quarter" idx="4"/>
          </p:nvPr>
        </p:nvSpPr>
        <p:spPr>
          <a:xfrm>
            <a:off x="0" y="9410703"/>
            <a:ext cx="2944816" cy="495303"/>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de-DE" sz="1200" b="0" i="0" u="none" strike="noStrike" kern="1200" cap="none" spc="0" baseline="0">
                <a:solidFill>
                  <a:srgbClr val="000000"/>
                </a:solidFill>
                <a:uFillTx/>
                <a:latin typeface="Arial"/>
              </a:defRPr>
            </a:lvl1pPr>
          </a:lstStyle>
          <a:p>
            <a:pPr lvl="0"/>
            <a:endParaRPr lang="de-DE"/>
          </a:p>
        </p:txBody>
      </p:sp>
      <p:sp>
        <p:nvSpPr>
          <p:cNvPr id="7" name="Rectangle 7">
            <a:extLst>
              <a:ext uri="{FF2B5EF4-FFF2-40B4-BE49-F238E27FC236}">
                <a16:creationId xmlns:a16="http://schemas.microsoft.com/office/drawing/2014/main" id="{D8AA153D-F8FF-4FBE-AB1C-A2E566287E21}"/>
              </a:ext>
            </a:extLst>
          </p:cNvPr>
          <p:cNvSpPr txBox="1">
            <a:spLocks noGrp="1"/>
          </p:cNvSpPr>
          <p:nvPr>
            <p:ph type="sldNum" sz="quarter" idx="5"/>
          </p:nvPr>
        </p:nvSpPr>
        <p:spPr>
          <a:xfrm>
            <a:off x="3849688" y="9410703"/>
            <a:ext cx="2944816" cy="495303"/>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de-DE" sz="1200" b="0" i="0" u="none" strike="noStrike" kern="1200" cap="none" spc="0" baseline="0">
                <a:solidFill>
                  <a:srgbClr val="000000"/>
                </a:solidFill>
                <a:uFillTx/>
                <a:latin typeface="Arial"/>
              </a:defRPr>
            </a:lvl1pPr>
          </a:lstStyle>
          <a:p>
            <a:pPr lvl="0"/>
            <a:fld id="{04B7C1AB-2662-4AAF-B845-4BB7544EADE2}" type="slidenum">
              <a:t>‹Nr.›</a:t>
            </a:fld>
            <a:endParaRPr lang="de-DE"/>
          </a:p>
        </p:txBody>
      </p:sp>
    </p:spTree>
    <p:extLst>
      <p:ext uri="{BB962C8B-B14F-4D97-AF65-F5344CB8AC3E}">
        <p14:creationId xmlns:p14="http://schemas.microsoft.com/office/powerpoint/2010/main" val="3866071546"/>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400"/>
      </a:spcBef>
      <a:spcAft>
        <a:spcPts val="0"/>
      </a:spcAft>
      <a:buNone/>
      <a:tabLst/>
      <a:defRPr lang="de-DE" sz="1200" b="0" i="0" u="none" strike="noStrike" kern="1200" cap="none" spc="0" baseline="0">
        <a:solidFill>
          <a:srgbClr val="000000"/>
        </a:solidFill>
        <a:uFillTx/>
        <a:latin typeface="Arial"/>
      </a:defRPr>
    </a:lvl1pPr>
    <a:lvl2pPr marL="457200" marR="0" lvl="1" indent="0" algn="l" defTabSz="914400" rtl="0" fontAlgn="auto" hangingPunct="1">
      <a:lnSpc>
        <a:spcPct val="100000"/>
      </a:lnSpc>
      <a:spcBef>
        <a:spcPts val="400"/>
      </a:spcBef>
      <a:spcAft>
        <a:spcPts val="0"/>
      </a:spcAft>
      <a:buNone/>
      <a:tabLst/>
      <a:defRPr lang="de-DE" sz="1200" b="0" i="0" u="none" strike="noStrike" kern="1200" cap="none" spc="0" baseline="0">
        <a:solidFill>
          <a:srgbClr val="000000"/>
        </a:solidFill>
        <a:uFillTx/>
        <a:latin typeface="Arial"/>
      </a:defRPr>
    </a:lvl2pPr>
    <a:lvl3pPr marL="914400" marR="0" lvl="2" indent="0" algn="l" defTabSz="914400" rtl="0" fontAlgn="auto" hangingPunct="1">
      <a:lnSpc>
        <a:spcPct val="100000"/>
      </a:lnSpc>
      <a:spcBef>
        <a:spcPts val="400"/>
      </a:spcBef>
      <a:spcAft>
        <a:spcPts val="0"/>
      </a:spcAft>
      <a:buNone/>
      <a:tabLst/>
      <a:defRPr lang="de-DE" sz="1200" b="0" i="0" u="none" strike="noStrike" kern="1200" cap="none" spc="0" baseline="0">
        <a:solidFill>
          <a:srgbClr val="000000"/>
        </a:solidFill>
        <a:uFillTx/>
        <a:latin typeface="Arial"/>
      </a:defRPr>
    </a:lvl3pPr>
    <a:lvl4pPr marL="1371600" marR="0" lvl="3" indent="0" algn="l" defTabSz="914400" rtl="0" fontAlgn="auto" hangingPunct="1">
      <a:lnSpc>
        <a:spcPct val="100000"/>
      </a:lnSpc>
      <a:spcBef>
        <a:spcPts val="400"/>
      </a:spcBef>
      <a:spcAft>
        <a:spcPts val="0"/>
      </a:spcAft>
      <a:buNone/>
      <a:tabLst/>
      <a:defRPr lang="de-DE" sz="1200" b="0" i="0" u="none" strike="noStrike" kern="1200" cap="none" spc="0" baseline="0">
        <a:solidFill>
          <a:srgbClr val="000000"/>
        </a:solidFill>
        <a:uFillTx/>
        <a:latin typeface="Arial"/>
      </a:defRPr>
    </a:lvl4pPr>
    <a:lvl5pPr marL="1828800" marR="0" lvl="4" indent="0" algn="l" defTabSz="914400" rtl="0" fontAlgn="auto" hangingPunct="1">
      <a:lnSpc>
        <a:spcPct val="100000"/>
      </a:lnSpc>
      <a:spcBef>
        <a:spcPts val="400"/>
      </a:spcBef>
      <a:spcAft>
        <a:spcPts val="0"/>
      </a:spcAft>
      <a:buNone/>
      <a:tabLst/>
      <a:defRPr lang="de-DE" sz="1200" b="0" i="0" u="none" strike="noStrike" kern="1200" cap="none" spc="0" baseline="0">
        <a:solidFill>
          <a:srgbClr val="000000"/>
        </a:solidFill>
        <a:uFillTx/>
        <a:latin typeface="Arial"/>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folie">
    <p:spTree>
      <p:nvGrpSpPr>
        <p:cNvPr id="1" name=""/>
        <p:cNvGrpSpPr/>
        <p:nvPr/>
      </p:nvGrpSpPr>
      <p:grpSpPr>
        <a:xfrm>
          <a:off x="0" y="0"/>
          <a:ext cx="0" cy="0"/>
          <a:chOff x="0" y="0"/>
          <a:chExt cx="0" cy="0"/>
        </a:xfrm>
      </p:grpSpPr>
      <p:pic>
        <p:nvPicPr>
          <p:cNvPr id="2" name="Grafik 2">
            <a:extLst>
              <a:ext uri="{FF2B5EF4-FFF2-40B4-BE49-F238E27FC236}">
                <a16:creationId xmlns:a16="http://schemas.microsoft.com/office/drawing/2014/main" id="{0B154729-73DC-4C32-ABB2-9C6822C86E13}"/>
              </a:ext>
            </a:extLst>
          </p:cNvPr>
          <p:cNvPicPr>
            <a:picLocks noChangeAspect="1"/>
          </p:cNvPicPr>
          <p:nvPr/>
        </p:nvPicPr>
        <p:blipFill>
          <a:blip r:embed="rId2"/>
          <a:stretch>
            <a:fillRect/>
          </a:stretch>
        </p:blipFill>
        <p:spPr>
          <a:xfrm>
            <a:off x="8074298" y="5517233"/>
            <a:ext cx="741093" cy="755486"/>
          </a:xfrm>
          <a:prstGeom prst="rect">
            <a:avLst/>
          </a:prstGeom>
          <a:noFill/>
          <a:ln cap="flat">
            <a:noFill/>
          </a:ln>
        </p:spPr>
      </p:pic>
      <p:pic>
        <p:nvPicPr>
          <p:cNvPr id="3" name="Grafik 1">
            <a:extLst>
              <a:ext uri="{FF2B5EF4-FFF2-40B4-BE49-F238E27FC236}">
                <a16:creationId xmlns:a16="http://schemas.microsoft.com/office/drawing/2014/main" id="{A0E91305-D60F-4932-AA7C-22D56E275A55}"/>
              </a:ext>
            </a:extLst>
          </p:cNvPr>
          <p:cNvPicPr>
            <a:picLocks noChangeAspect="1"/>
          </p:cNvPicPr>
          <p:nvPr/>
        </p:nvPicPr>
        <p:blipFill>
          <a:blip r:embed="rId3"/>
          <a:stretch>
            <a:fillRect/>
          </a:stretch>
        </p:blipFill>
        <p:spPr>
          <a:xfrm>
            <a:off x="328607" y="5483355"/>
            <a:ext cx="741093" cy="748079"/>
          </a:xfrm>
          <a:prstGeom prst="rect">
            <a:avLst/>
          </a:prstGeom>
          <a:noFill/>
          <a:ln cap="flat">
            <a:noFill/>
          </a:ln>
        </p:spPr>
      </p:pic>
    </p:spTree>
    <p:extLst>
      <p:ext uri="{BB962C8B-B14F-4D97-AF65-F5344CB8AC3E}">
        <p14:creationId xmlns:p14="http://schemas.microsoft.com/office/powerpoint/2010/main" val="945404104"/>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_Titel und Inhalt">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250D02A4-8691-4FE1-89B4-24C7823A10AB}"/>
              </a:ext>
            </a:extLst>
          </p:cNvPr>
          <p:cNvSpPr txBox="1">
            <a:spLocks noGrp="1"/>
          </p:cNvSpPr>
          <p:nvPr>
            <p:ph idx="4294967295"/>
          </p:nvPr>
        </p:nvSpPr>
        <p:spPr>
          <a:xfrm>
            <a:off x="609603" y="2057400"/>
            <a:ext cx="7772400" cy="4038603"/>
          </a:xfrm>
        </p:spPr>
        <p:txBody>
          <a:bodyPr/>
          <a:lstStyle>
            <a:lvl1pPr>
              <a:defRPr lang="de-DE"/>
            </a:lvl1pPr>
            <a:lvl2pPr>
              <a:defRPr lang="de-DE"/>
            </a:lvl2pPr>
            <a:lvl3pPr>
              <a:defRPr lang="de-DE"/>
            </a:lvl3pPr>
            <a:lvl4pPr>
              <a:defRPr lang="de-DE"/>
            </a:lvl4pPr>
            <a:lvl5pPr>
              <a:defRPr lang="de-DE"/>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3" name="Rectangle 6">
            <a:extLst>
              <a:ext uri="{FF2B5EF4-FFF2-40B4-BE49-F238E27FC236}">
                <a16:creationId xmlns:a16="http://schemas.microsoft.com/office/drawing/2014/main" id="{C1E6DC7C-EB00-4246-86F4-84A0003ED254}"/>
              </a:ext>
            </a:extLst>
          </p:cNvPr>
          <p:cNvSpPr txBox="1">
            <a:spLocks noGrp="1"/>
          </p:cNvSpPr>
          <p:nvPr>
            <p:ph type="sldNum" sz="quarter" idx="8"/>
          </p:nvPr>
        </p:nvSpPr>
        <p:spPr>
          <a:xfrm>
            <a:off x="5867403" y="6324603"/>
            <a:ext cx="2971800" cy="22860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e-CH" sz="1800" b="0" i="0" u="none" strike="noStrike" kern="1200" cap="none" spc="0" baseline="0">
                <a:solidFill>
                  <a:srgbClr val="000000"/>
                </a:solidFill>
                <a:uFillTx/>
                <a:latin typeface="Calibri"/>
              </a:defRPr>
            </a:lvl1pPr>
          </a:lstStyle>
          <a:p>
            <a:pPr lvl="0"/>
            <a:r>
              <a:rPr lang="de-CH"/>
              <a:t>Folie </a:t>
            </a:r>
            <a:fld id="{8E9120D7-4525-4CA1-AFF6-D6CBA0539D61}" type="slidenum">
              <a:t>‹Nr.›</a:t>
            </a:fld>
            <a:endParaRPr lang="de-CH"/>
          </a:p>
        </p:txBody>
      </p:sp>
    </p:spTree>
    <p:extLst>
      <p:ext uri="{BB962C8B-B14F-4D97-AF65-F5344CB8AC3E}">
        <p14:creationId xmlns:p14="http://schemas.microsoft.com/office/powerpoint/2010/main" val="950407965"/>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Grau">
    <p:spTree>
      <p:nvGrpSpPr>
        <p:cNvPr id="1" name=""/>
        <p:cNvGrpSpPr/>
        <p:nvPr/>
      </p:nvGrpSpPr>
      <p:grpSpPr>
        <a:xfrm>
          <a:off x="0" y="0"/>
          <a:ext cx="0" cy="0"/>
          <a:chOff x="0" y="0"/>
          <a:chExt cx="0" cy="0"/>
        </a:xfrm>
      </p:grpSpPr>
      <p:sp>
        <p:nvSpPr>
          <p:cNvPr id="2" name="Datumsplatzhalter 3">
            <a:extLst>
              <a:ext uri="{FF2B5EF4-FFF2-40B4-BE49-F238E27FC236}">
                <a16:creationId xmlns:a16="http://schemas.microsoft.com/office/drawing/2014/main" id="{AA8AFCA0-0CEA-4D03-97EB-C3614244A88D}"/>
              </a:ext>
            </a:extLst>
          </p:cNvPr>
          <p:cNvSpPr txBox="1">
            <a:spLocks noGrp="1"/>
          </p:cNvSpPr>
          <p:nvPr>
            <p:ph type="dt" sz="quarter" idx="7"/>
          </p:nvPr>
        </p:nvSpPr>
        <p:spPr>
          <a:xfrm>
            <a:off x="457200" y="6356351"/>
            <a:ext cx="2133596"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e-CH" sz="1800" b="0" i="0" u="none" strike="noStrike" kern="1200" cap="none" spc="0" baseline="0">
                <a:solidFill>
                  <a:srgbClr val="000000"/>
                </a:solidFill>
                <a:uFillTx/>
                <a:latin typeface="Calibri"/>
              </a:defRPr>
            </a:lvl1pPr>
          </a:lstStyle>
          <a:p>
            <a:pPr lvl="0"/>
            <a:endParaRPr lang="de-CH"/>
          </a:p>
        </p:txBody>
      </p:sp>
      <p:sp>
        <p:nvSpPr>
          <p:cNvPr id="3" name="Fußzeilenplatzhalter 4">
            <a:extLst>
              <a:ext uri="{FF2B5EF4-FFF2-40B4-BE49-F238E27FC236}">
                <a16:creationId xmlns:a16="http://schemas.microsoft.com/office/drawing/2014/main" id="{9E180314-F02A-43FD-AFAF-99598B3DB790}"/>
              </a:ext>
            </a:extLst>
          </p:cNvPr>
          <p:cNvSpPr txBox="1">
            <a:spLocks noGrp="1"/>
          </p:cNvSpPr>
          <p:nvPr>
            <p:ph type="ftr" sz="quarter" idx="9"/>
          </p:nvPr>
        </p:nvSpPr>
        <p:spPr>
          <a:xfrm>
            <a:off x="3124203" y="6356351"/>
            <a:ext cx="2895603"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e-CH" sz="1800" b="0" i="0" u="none" strike="noStrike" kern="1200" cap="none" spc="0" baseline="0">
                <a:solidFill>
                  <a:srgbClr val="000000"/>
                </a:solidFill>
                <a:uFillTx/>
                <a:latin typeface="Calibri"/>
              </a:defRPr>
            </a:lvl1pPr>
          </a:lstStyle>
          <a:p>
            <a:pPr lvl="0"/>
            <a:endParaRPr lang="de-CH"/>
          </a:p>
        </p:txBody>
      </p:sp>
      <p:sp>
        <p:nvSpPr>
          <p:cNvPr id="4" name="Inhaltsplatzhalter 2">
            <a:extLst>
              <a:ext uri="{FF2B5EF4-FFF2-40B4-BE49-F238E27FC236}">
                <a16:creationId xmlns:a16="http://schemas.microsoft.com/office/drawing/2014/main" id="{834E97BC-F690-4FE4-A0B0-86030D0FB730}"/>
              </a:ext>
            </a:extLst>
          </p:cNvPr>
          <p:cNvSpPr txBox="1">
            <a:spLocks noGrp="1"/>
          </p:cNvSpPr>
          <p:nvPr>
            <p:ph idx="4294967295"/>
          </p:nvPr>
        </p:nvSpPr>
        <p:spPr>
          <a:xfrm>
            <a:off x="381003" y="1981203"/>
            <a:ext cx="8295455" cy="4144966"/>
          </a:xfrm>
        </p:spPr>
        <p:txBody>
          <a:bodyPr/>
          <a:lstStyle>
            <a:lvl1pPr>
              <a:buClr>
                <a:srgbClr val="87888A"/>
              </a:buClr>
              <a:defRPr lang="de-DE" sz="1800">
                <a:latin typeface="Verdana" pitchFamily="34"/>
                <a:ea typeface="Verdana" pitchFamily="34"/>
                <a:cs typeface="Verdana" pitchFamily="34"/>
              </a:defRPr>
            </a:lvl1pPr>
            <a:lvl2pPr>
              <a:buClr>
                <a:srgbClr val="87888A"/>
              </a:buClr>
              <a:defRPr lang="de-DE" sz="1650">
                <a:latin typeface="Verdana" pitchFamily="34"/>
                <a:ea typeface="Verdana" pitchFamily="34"/>
                <a:cs typeface="Verdana" pitchFamily="34"/>
              </a:defRPr>
            </a:lvl2pPr>
            <a:lvl3pPr>
              <a:buClr>
                <a:srgbClr val="87888A"/>
              </a:buClr>
              <a:defRPr lang="de-DE" sz="1500">
                <a:latin typeface="Verdana" pitchFamily="34"/>
                <a:ea typeface="Verdana" pitchFamily="34"/>
                <a:cs typeface="Verdana" pitchFamily="34"/>
              </a:defRPr>
            </a:lvl3pPr>
            <a:lvl4pPr>
              <a:buClr>
                <a:srgbClr val="87888A"/>
              </a:buClr>
              <a:defRPr lang="de-DE" sz="1350">
                <a:latin typeface="Verdana" pitchFamily="34"/>
                <a:ea typeface="Verdana" pitchFamily="34"/>
                <a:cs typeface="Verdana" pitchFamily="34"/>
              </a:defRPr>
            </a:lvl4pPr>
            <a:lvl5pPr>
              <a:buClr>
                <a:srgbClr val="87888A"/>
              </a:buClr>
              <a:defRPr lang="de-DE" sz="1350">
                <a:latin typeface="Verdana" pitchFamily="34"/>
                <a:ea typeface="Verdana" pitchFamily="34"/>
                <a:cs typeface="Verdana" pitchFamily="34"/>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6">
            <a:extLst>
              <a:ext uri="{FF2B5EF4-FFF2-40B4-BE49-F238E27FC236}">
                <a16:creationId xmlns:a16="http://schemas.microsoft.com/office/drawing/2014/main" id="{FC46AE65-00AF-4059-9554-308DE44F873D}"/>
              </a:ext>
            </a:extLst>
          </p:cNvPr>
          <p:cNvSpPr txBox="1">
            <a:spLocks noGrp="1"/>
          </p:cNvSpPr>
          <p:nvPr>
            <p:ph type="body" idx="4294967295"/>
          </p:nvPr>
        </p:nvSpPr>
        <p:spPr>
          <a:xfrm>
            <a:off x="251524" y="260649"/>
            <a:ext cx="6011859" cy="913842"/>
          </a:xfrm>
        </p:spPr>
        <p:txBody>
          <a:bodyPr/>
          <a:lstStyle>
            <a:lvl1pPr marL="0" indent="0">
              <a:buNone/>
              <a:defRPr lang="de-CH" sz="1800" b="1">
                <a:latin typeface="Verdana" pitchFamily="34"/>
                <a:ea typeface="Verdana" pitchFamily="34"/>
                <a:cs typeface="Verdana" pitchFamily="34"/>
              </a:defRPr>
            </a:lvl1pPr>
            <a:lvl2pPr marL="0" lvl="0" indent="0">
              <a:buNone/>
              <a:defRPr lang="de-CH" sz="1800" b="1">
                <a:latin typeface="Verdana" pitchFamily="34"/>
                <a:ea typeface="Verdana" pitchFamily="34"/>
                <a:cs typeface="Verdana" pitchFamily="34"/>
              </a:defRPr>
            </a:lvl2pPr>
          </a:lstStyle>
          <a:p>
            <a:pPr lvl="0"/>
            <a:r>
              <a:rPr lang="de-CH"/>
              <a:t>Überschrift 01</a:t>
            </a:r>
          </a:p>
          <a:p>
            <a:pPr lvl="0"/>
            <a:r>
              <a:rPr lang="de-CH"/>
              <a:t>Trennseite 1. Untertitel</a:t>
            </a:r>
          </a:p>
        </p:txBody>
      </p:sp>
      <p:sp>
        <p:nvSpPr>
          <p:cNvPr id="6" name="Foliennummernplatzhalter 5">
            <a:extLst>
              <a:ext uri="{FF2B5EF4-FFF2-40B4-BE49-F238E27FC236}">
                <a16:creationId xmlns:a16="http://schemas.microsoft.com/office/drawing/2014/main" id="{BD1EAFB7-1C49-4A58-937B-A292E113E570}"/>
              </a:ext>
            </a:extLst>
          </p:cNvPr>
          <p:cNvSpPr txBox="1">
            <a:spLocks noGrp="1"/>
          </p:cNvSpPr>
          <p:nvPr>
            <p:ph type="sldNum" sz="quarter" idx="8"/>
          </p:nvPr>
        </p:nvSpPr>
        <p:spPr>
          <a:xfrm>
            <a:off x="6804251" y="6492880"/>
            <a:ext cx="2133596" cy="365129"/>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de-CH" sz="900" b="0" i="0" u="none" strike="noStrike" kern="1200" cap="none" spc="0" baseline="0">
                <a:solidFill>
                  <a:srgbClr val="000000"/>
                </a:solidFill>
                <a:uFillTx/>
                <a:latin typeface="Calibri"/>
              </a:defRPr>
            </a:lvl1pPr>
          </a:lstStyle>
          <a:p>
            <a:pPr lvl="0"/>
            <a:fld id="{B096B59B-534F-49FC-B029-8879DCDEEC5B}" type="slidenum">
              <a:t>‹Nr.›</a:t>
            </a:fld>
            <a:endParaRPr lang="de-CH"/>
          </a:p>
        </p:txBody>
      </p:sp>
    </p:spTree>
    <p:extLst>
      <p:ext uri="{BB962C8B-B14F-4D97-AF65-F5344CB8AC3E}">
        <p14:creationId xmlns:p14="http://schemas.microsoft.com/office/powerpoint/2010/main" val="21165106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B4461B-B88C-4290-8F6F-D47B245D451B}"/>
              </a:ext>
            </a:extLst>
          </p:cNvPr>
          <p:cNvSpPr txBox="1">
            <a:spLocks noGrp="1"/>
          </p:cNvSpPr>
          <p:nvPr>
            <p:ph type="title"/>
          </p:nvPr>
        </p:nvSpPr>
        <p:spPr>
          <a:xfrm>
            <a:off x="457200" y="274640"/>
            <a:ext cx="8229600" cy="1143000"/>
          </a:xfrm>
        </p:spPr>
        <p:txBody>
          <a:bodyPr/>
          <a:lstStyle>
            <a:lvl1pPr>
              <a:defRPr/>
            </a:lvl1pPr>
          </a:lstStyle>
          <a:p>
            <a:pPr lvl="0"/>
            <a:r>
              <a:rPr lang="de-DE"/>
              <a:t>Titelmasterformat durch Klicken bearbeiten</a:t>
            </a:r>
            <a:endParaRPr lang="de-CH"/>
          </a:p>
        </p:txBody>
      </p:sp>
      <p:sp>
        <p:nvSpPr>
          <p:cNvPr id="3" name="Textplatzhalter 2">
            <a:extLst>
              <a:ext uri="{FF2B5EF4-FFF2-40B4-BE49-F238E27FC236}">
                <a16:creationId xmlns:a16="http://schemas.microsoft.com/office/drawing/2014/main" id="{A3DC885F-173D-4079-A608-2C499092C5BF}"/>
              </a:ext>
            </a:extLst>
          </p:cNvPr>
          <p:cNvSpPr txBox="1">
            <a:spLocks noGrp="1"/>
          </p:cNvSpPr>
          <p:nvPr>
            <p:ph type="body" idx="1"/>
          </p:nvPr>
        </p:nvSpPr>
        <p:spPr>
          <a:xfrm>
            <a:off x="457200" y="1535113"/>
            <a:ext cx="4040184" cy="639759"/>
          </a:xfrm>
        </p:spPr>
        <p:txBody>
          <a:bodyPr anchor="b"/>
          <a:lstStyle>
            <a:lvl1pPr marL="0" indent="0">
              <a:buNone/>
              <a:defRPr lang="de-DE" sz="1800" b="1"/>
            </a:lvl1pPr>
          </a:lstStyle>
          <a:p>
            <a:pPr lvl="0"/>
            <a:r>
              <a:rPr lang="de-DE"/>
              <a:t>Textmasterformate durch Klicken bearbeiten</a:t>
            </a:r>
          </a:p>
        </p:txBody>
      </p:sp>
      <p:sp>
        <p:nvSpPr>
          <p:cNvPr id="4" name="Inhaltsplatzhalter 3">
            <a:extLst>
              <a:ext uri="{FF2B5EF4-FFF2-40B4-BE49-F238E27FC236}">
                <a16:creationId xmlns:a16="http://schemas.microsoft.com/office/drawing/2014/main" id="{CFF2484B-3B67-403D-A0FD-E2E4DFE64C3D}"/>
              </a:ext>
            </a:extLst>
          </p:cNvPr>
          <p:cNvSpPr txBox="1">
            <a:spLocks noGrp="1"/>
          </p:cNvSpPr>
          <p:nvPr>
            <p:ph idx="2"/>
          </p:nvPr>
        </p:nvSpPr>
        <p:spPr>
          <a:xfrm>
            <a:off x="457200" y="2174872"/>
            <a:ext cx="4040184" cy="3951286"/>
          </a:xfrm>
        </p:spPr>
        <p:txBody>
          <a:bodyPr/>
          <a:lstStyle>
            <a:lvl1pPr>
              <a:defRPr lang="de-DE" sz="1800"/>
            </a:lvl1pPr>
            <a:lvl2pPr>
              <a:defRPr lang="de-DE" sz="1500"/>
            </a:lvl2pPr>
            <a:lvl3pPr>
              <a:defRPr lang="de-DE" sz="1350"/>
            </a:lvl3pPr>
            <a:lvl4pPr>
              <a:defRPr lang="de-DE" sz="1200"/>
            </a:lvl4pPr>
            <a:lvl5pPr>
              <a:defRPr lang="de-DE" sz="1200"/>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a:extLst>
              <a:ext uri="{FF2B5EF4-FFF2-40B4-BE49-F238E27FC236}">
                <a16:creationId xmlns:a16="http://schemas.microsoft.com/office/drawing/2014/main" id="{5D1FC585-2777-4014-9AAE-8AAD954B8EB8}"/>
              </a:ext>
            </a:extLst>
          </p:cNvPr>
          <p:cNvSpPr txBox="1">
            <a:spLocks noGrp="1"/>
          </p:cNvSpPr>
          <p:nvPr>
            <p:ph type="body" idx="3"/>
          </p:nvPr>
        </p:nvSpPr>
        <p:spPr>
          <a:xfrm>
            <a:off x="4645023" y="1535113"/>
            <a:ext cx="4041776" cy="639759"/>
          </a:xfrm>
        </p:spPr>
        <p:txBody>
          <a:bodyPr anchor="b"/>
          <a:lstStyle>
            <a:lvl1pPr marL="0" indent="0">
              <a:buNone/>
              <a:defRPr lang="de-DE" sz="1800" b="1"/>
            </a:lvl1pPr>
          </a:lstStyle>
          <a:p>
            <a:pPr lvl="0"/>
            <a:r>
              <a:rPr lang="de-DE"/>
              <a:t>Textmasterformate durch Klicken bearbeiten</a:t>
            </a:r>
          </a:p>
        </p:txBody>
      </p:sp>
      <p:sp>
        <p:nvSpPr>
          <p:cNvPr id="6" name="Inhaltsplatzhalter 5">
            <a:extLst>
              <a:ext uri="{FF2B5EF4-FFF2-40B4-BE49-F238E27FC236}">
                <a16:creationId xmlns:a16="http://schemas.microsoft.com/office/drawing/2014/main" id="{BEF1F615-4CA4-4DA7-9171-260F2B95C796}"/>
              </a:ext>
            </a:extLst>
          </p:cNvPr>
          <p:cNvSpPr txBox="1">
            <a:spLocks noGrp="1"/>
          </p:cNvSpPr>
          <p:nvPr>
            <p:ph idx="4"/>
          </p:nvPr>
        </p:nvSpPr>
        <p:spPr>
          <a:xfrm>
            <a:off x="4645023" y="2174872"/>
            <a:ext cx="4041776" cy="3951286"/>
          </a:xfrm>
        </p:spPr>
        <p:txBody>
          <a:bodyPr/>
          <a:lstStyle>
            <a:lvl1pPr>
              <a:defRPr lang="de-DE" sz="1800"/>
            </a:lvl1pPr>
            <a:lvl2pPr>
              <a:defRPr lang="de-DE" sz="1500"/>
            </a:lvl2pPr>
            <a:lvl3pPr>
              <a:defRPr lang="de-DE" sz="1350"/>
            </a:lvl3pPr>
            <a:lvl4pPr>
              <a:defRPr lang="de-DE" sz="1200"/>
            </a:lvl4pPr>
            <a:lvl5pPr>
              <a:defRPr lang="de-DE" sz="1200"/>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3055793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 und Inhalt mit Stick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225479-C389-4B2E-9DC2-5EEF60A5AC0D}"/>
              </a:ext>
            </a:extLst>
          </p:cNvPr>
          <p:cNvSpPr txBox="1">
            <a:spLocks noGrp="1"/>
          </p:cNvSpPr>
          <p:nvPr>
            <p:ph type="title"/>
          </p:nvPr>
        </p:nvSpPr>
        <p:spPr>
          <a:xfrm>
            <a:off x="1218858" y="302008"/>
            <a:ext cx="7745626" cy="683934"/>
          </a:xfrm>
        </p:spPr>
        <p:txBody>
          <a:bodyPr/>
          <a:lstStyle>
            <a:lvl1pPr>
              <a:defRPr/>
            </a:lvl1pPr>
          </a:lstStyle>
          <a:p>
            <a:pPr lvl="0"/>
            <a:r>
              <a:rPr lang="de-DE"/>
              <a:t>Titelmaster durch Klicken bearbeiten</a:t>
            </a:r>
            <a:endParaRPr lang="de-CH"/>
          </a:p>
        </p:txBody>
      </p:sp>
      <p:sp>
        <p:nvSpPr>
          <p:cNvPr id="3" name="Rectangle 3">
            <a:extLst>
              <a:ext uri="{FF2B5EF4-FFF2-40B4-BE49-F238E27FC236}">
                <a16:creationId xmlns:a16="http://schemas.microsoft.com/office/drawing/2014/main" id="{171C5F1C-674D-4053-90B4-3CA728D5DCB1}"/>
              </a:ext>
            </a:extLst>
          </p:cNvPr>
          <p:cNvSpPr txBox="1">
            <a:spLocks noGrp="1"/>
          </p:cNvSpPr>
          <p:nvPr>
            <p:ph idx="4294967295"/>
          </p:nvPr>
        </p:nvSpPr>
        <p:spPr/>
        <p:txBody>
          <a:bodyPr/>
          <a:lstStyle>
            <a:lvl1pPr>
              <a:defRPr lang="de-DE"/>
            </a:lvl1pPr>
            <a:lvl2pPr>
              <a:defRPr lang="de-DE"/>
            </a:lvl2pPr>
            <a:lvl3pPr>
              <a:defRPr lang="de-DE"/>
            </a:lvl3pPr>
            <a:lvl4pPr>
              <a:defRPr lang="de-DE"/>
            </a:lvl4pPr>
            <a:lvl5pPr>
              <a:defRPr lang="de-DE"/>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393837635"/>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Folie_mit_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196011-DE5A-4AC9-AFB0-5702737E00A2}"/>
              </a:ext>
            </a:extLst>
          </p:cNvPr>
          <p:cNvSpPr txBox="1">
            <a:spLocks noGrp="1"/>
          </p:cNvSpPr>
          <p:nvPr>
            <p:ph type="title"/>
          </p:nvPr>
        </p:nvSpPr>
        <p:spPr>
          <a:xfrm>
            <a:off x="1228798" y="280528"/>
            <a:ext cx="7745626" cy="648071"/>
          </a:xfrm>
        </p:spPr>
        <p:txBody>
          <a:bodyPr/>
          <a:lstStyle>
            <a:lvl1pPr>
              <a:defRPr/>
            </a:lvl1pPr>
          </a:lstStyle>
          <a:p>
            <a:pPr lvl="0"/>
            <a:r>
              <a:rPr lang="de-DE"/>
              <a:t>Titelmaster durch Klicken bearbeiten</a:t>
            </a:r>
            <a:endParaRPr lang="de-CH"/>
          </a:p>
        </p:txBody>
      </p:sp>
      <p:sp>
        <p:nvSpPr>
          <p:cNvPr id="3" name="Bildplatzhalter 3">
            <a:extLst>
              <a:ext uri="{FF2B5EF4-FFF2-40B4-BE49-F238E27FC236}">
                <a16:creationId xmlns:a16="http://schemas.microsoft.com/office/drawing/2014/main" id="{8D8FAB76-572F-4CBE-864D-922C4ADF0493}"/>
              </a:ext>
            </a:extLst>
          </p:cNvPr>
          <p:cNvSpPr txBox="1">
            <a:spLocks noGrp="1"/>
          </p:cNvSpPr>
          <p:nvPr>
            <p:ph type="pic" idx="4294967295"/>
          </p:nvPr>
        </p:nvSpPr>
        <p:spPr>
          <a:xfrm>
            <a:off x="1331915" y="1412876"/>
            <a:ext cx="7483477" cy="4824410"/>
          </a:xfrm>
        </p:spPr>
        <p:txBody>
          <a:bodyPr anchor="ctr" anchorCtr="1"/>
          <a:lstStyle>
            <a:lvl1pPr marL="0" indent="0" algn="ctr">
              <a:buNone/>
              <a:defRPr lang="de-DE"/>
            </a:lvl1pPr>
          </a:lstStyle>
          <a:p>
            <a:pPr lvl="0"/>
            <a:r>
              <a:rPr lang="de-DE"/>
              <a:t>Bild durch Klicken auf Symbol hinzufügen</a:t>
            </a:r>
            <a:endParaRPr lang="de-CH"/>
          </a:p>
        </p:txBody>
      </p:sp>
    </p:spTree>
    <p:extLst>
      <p:ext uri="{BB962C8B-B14F-4D97-AF65-F5344CB8AC3E}">
        <p14:creationId xmlns:p14="http://schemas.microsoft.com/office/powerpoint/2010/main" val="2689534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ganzseitiges_Bild">
    <p:spTree>
      <p:nvGrpSpPr>
        <p:cNvPr id="1" name=""/>
        <p:cNvGrpSpPr/>
        <p:nvPr/>
      </p:nvGrpSpPr>
      <p:grpSpPr>
        <a:xfrm>
          <a:off x="0" y="0"/>
          <a:ext cx="0" cy="0"/>
          <a:chOff x="0" y="0"/>
          <a:chExt cx="0" cy="0"/>
        </a:xfrm>
      </p:grpSpPr>
      <p:sp>
        <p:nvSpPr>
          <p:cNvPr id="2" name="Bildplatzhalter 8">
            <a:extLst>
              <a:ext uri="{FF2B5EF4-FFF2-40B4-BE49-F238E27FC236}">
                <a16:creationId xmlns:a16="http://schemas.microsoft.com/office/drawing/2014/main" id="{C13EBDF5-5782-4193-B1CB-4EBE7DEA22DB}"/>
              </a:ext>
            </a:extLst>
          </p:cNvPr>
          <p:cNvSpPr txBox="1">
            <a:spLocks noGrp="1"/>
          </p:cNvSpPr>
          <p:nvPr>
            <p:ph type="pic" idx="4294967295"/>
          </p:nvPr>
        </p:nvSpPr>
        <p:spPr>
          <a:xfrm>
            <a:off x="0" y="0"/>
            <a:ext cx="9144000" cy="6858000"/>
          </a:xfrm>
        </p:spPr>
        <p:txBody>
          <a:bodyPr/>
          <a:lstStyle>
            <a:lvl1pPr>
              <a:defRPr lang="de-DE"/>
            </a:lvl1pPr>
          </a:lstStyle>
          <a:p>
            <a:pPr lvl="0"/>
            <a:r>
              <a:rPr lang="de-DE"/>
              <a:t>Bild durch Klicken auf Symbol hinzufügen</a:t>
            </a:r>
            <a:endParaRPr lang="de-CH"/>
          </a:p>
        </p:txBody>
      </p:sp>
    </p:spTree>
    <p:extLst>
      <p:ext uri="{BB962C8B-B14F-4D97-AF65-F5344CB8AC3E}">
        <p14:creationId xmlns:p14="http://schemas.microsoft.com/office/powerpoint/2010/main" val="3943532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0E4C08B9-E77F-42CA-8A73-A3F372420171}"/>
              </a:ext>
            </a:extLst>
          </p:cNvPr>
          <p:cNvSpPr txBox="1">
            <a:spLocks noGrp="1"/>
          </p:cNvSpPr>
          <p:nvPr>
            <p:ph type="dt" sz="quarter" idx="7"/>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e-CH" sz="1800" b="0" i="0" u="none" strike="noStrike" kern="1200" cap="none" spc="0" baseline="0">
                <a:solidFill>
                  <a:srgbClr val="000000"/>
                </a:solidFill>
                <a:uFillTx/>
                <a:latin typeface="Calibri"/>
              </a:defRPr>
            </a:lvl1pPr>
          </a:lstStyle>
          <a:p>
            <a:pPr lvl="0"/>
            <a:fld id="{5BD96FFC-5FA7-4A3F-BF73-BAF9AC615586}" type="datetime1">
              <a:rPr lang="de-CH"/>
              <a:pPr lvl="0"/>
              <a:t>26.05.2022</a:t>
            </a:fld>
            <a:endParaRPr lang="de-CH"/>
          </a:p>
        </p:txBody>
      </p:sp>
      <p:sp>
        <p:nvSpPr>
          <p:cNvPr id="3" name="Fußzeilenplatzhalter 2">
            <a:extLst>
              <a:ext uri="{FF2B5EF4-FFF2-40B4-BE49-F238E27FC236}">
                <a16:creationId xmlns:a16="http://schemas.microsoft.com/office/drawing/2014/main" id="{18DCEE00-C173-41E5-BE53-1C036B98F4F5}"/>
              </a:ext>
            </a:extLst>
          </p:cNvPr>
          <p:cNvSpPr txBox="1">
            <a:spLocks noGrp="1"/>
          </p:cNvSpPr>
          <p:nvPr>
            <p:ph type="ftr" sz="quarter" idx="9"/>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e-CH" sz="1800" b="0" i="0" u="none" strike="noStrike" kern="1200" cap="none" spc="0" baseline="0">
                <a:solidFill>
                  <a:srgbClr val="000000"/>
                </a:solidFill>
                <a:uFillTx/>
                <a:latin typeface="Calibri"/>
              </a:defRPr>
            </a:lvl1pPr>
          </a:lstStyle>
          <a:p>
            <a:pPr lvl="0"/>
            <a:endParaRPr lang="de-CH"/>
          </a:p>
        </p:txBody>
      </p:sp>
      <p:sp>
        <p:nvSpPr>
          <p:cNvPr id="4" name="Foliennummernplatzhalter 3">
            <a:extLst>
              <a:ext uri="{FF2B5EF4-FFF2-40B4-BE49-F238E27FC236}">
                <a16:creationId xmlns:a16="http://schemas.microsoft.com/office/drawing/2014/main" id="{AAD7786B-2F8D-4E28-BB78-BD62CF6F710A}"/>
              </a:ext>
            </a:extLst>
          </p:cNvPr>
          <p:cNvSpPr txBox="1">
            <a:spLocks noGrp="1"/>
          </p:cNvSpPr>
          <p:nvPr>
            <p:ph type="sldNum" sz="quarter" idx="8"/>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e-CH" sz="1800" b="0" i="0" u="none" strike="noStrike" kern="1200" cap="none" spc="0" baseline="0">
                <a:solidFill>
                  <a:srgbClr val="000000"/>
                </a:solidFill>
                <a:uFillTx/>
                <a:latin typeface="Calibri"/>
              </a:defRPr>
            </a:lvl1pPr>
          </a:lstStyle>
          <a:p>
            <a:pPr lvl="0"/>
            <a:fld id="{D8724475-9F98-40DD-A2B0-DB243A8FAAA5}" type="slidenum">
              <a:t>‹Nr.›</a:t>
            </a:fld>
            <a:endParaRPr lang="de-CH"/>
          </a:p>
        </p:txBody>
      </p:sp>
    </p:spTree>
    <p:extLst>
      <p:ext uri="{BB962C8B-B14F-4D97-AF65-F5344CB8AC3E}">
        <p14:creationId xmlns:p14="http://schemas.microsoft.com/office/powerpoint/2010/main" val="1350227109"/>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B95E51-A4D2-4BC8-9E20-063FEE160765}"/>
              </a:ext>
            </a:extLst>
          </p:cNvPr>
          <p:cNvSpPr txBox="1">
            <a:spLocks noGrp="1"/>
          </p:cNvSpPr>
          <p:nvPr>
            <p:ph type="title"/>
          </p:nvPr>
        </p:nvSpPr>
        <p:spPr>
          <a:xfrm>
            <a:off x="1218858" y="206855"/>
            <a:ext cx="7745626" cy="683934"/>
          </a:xfrm>
        </p:spPr>
        <p:txBody>
          <a:bodyPr/>
          <a:lstStyle>
            <a:lvl1pPr>
              <a:defRPr/>
            </a:lvl1pPr>
          </a:lstStyle>
          <a:p>
            <a:pPr lvl="0"/>
            <a:r>
              <a:rPr lang="de-DE"/>
              <a:t>Titelmaster durch Klicken bearbeiten</a:t>
            </a:r>
            <a:endParaRPr lang="de-CH"/>
          </a:p>
        </p:txBody>
      </p:sp>
      <p:sp>
        <p:nvSpPr>
          <p:cNvPr id="3" name="Inhaltsplatzhalter 2">
            <a:extLst>
              <a:ext uri="{FF2B5EF4-FFF2-40B4-BE49-F238E27FC236}">
                <a16:creationId xmlns:a16="http://schemas.microsoft.com/office/drawing/2014/main" id="{8FCA4ADE-4261-45F7-8964-859D0496A9AB}"/>
              </a:ext>
            </a:extLst>
          </p:cNvPr>
          <p:cNvSpPr txBox="1">
            <a:spLocks noGrp="1"/>
          </p:cNvSpPr>
          <p:nvPr>
            <p:ph idx="1"/>
          </p:nvPr>
        </p:nvSpPr>
        <p:spPr/>
        <p:txBody>
          <a:bodyPr/>
          <a:lstStyle>
            <a:lvl1pPr>
              <a:defRPr lang="fr-FR" sz="1650"/>
            </a:lvl1pPr>
            <a:lvl2pPr>
              <a:defRPr lang="fr-FR" sz="1500"/>
            </a:lvl2pPr>
            <a:lvl3pPr>
              <a:defRPr lang="fr-FR" sz="1500"/>
            </a:lvl3pPr>
            <a:lvl4pPr>
              <a:defRPr lang="fr-FR" sz="1500"/>
            </a:lvl4pPr>
            <a:lvl5pPr>
              <a:defRPr lang="fr-FR" sz="15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CH"/>
          </a:p>
        </p:txBody>
      </p:sp>
    </p:spTree>
    <p:extLst>
      <p:ext uri="{BB962C8B-B14F-4D97-AF65-F5344CB8AC3E}">
        <p14:creationId xmlns:p14="http://schemas.microsoft.com/office/powerpoint/2010/main" val="2711627645"/>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4565CC-A66C-4B70-A5AA-0C70B82E558A}"/>
              </a:ext>
            </a:extLst>
          </p:cNvPr>
          <p:cNvSpPr txBox="1">
            <a:spLocks noGrp="1"/>
          </p:cNvSpPr>
          <p:nvPr>
            <p:ph type="title"/>
          </p:nvPr>
        </p:nvSpPr>
        <p:spPr>
          <a:xfrm>
            <a:off x="609603" y="533396"/>
            <a:ext cx="6934196" cy="761996"/>
          </a:xfrm>
        </p:spPr>
        <p:txBody>
          <a:bodyPr/>
          <a:lstStyle>
            <a:lvl1pPr>
              <a:defRPr/>
            </a:lvl1pPr>
          </a:lstStyle>
          <a:p>
            <a:pPr lvl="0"/>
            <a:r>
              <a:rPr lang="de-DE"/>
              <a:t>Titelmasterformat durch Klicken bearbeiten</a:t>
            </a:r>
            <a:endParaRPr lang="de-CH"/>
          </a:p>
        </p:txBody>
      </p:sp>
      <p:sp>
        <p:nvSpPr>
          <p:cNvPr id="3" name="Rectangle 6">
            <a:extLst>
              <a:ext uri="{FF2B5EF4-FFF2-40B4-BE49-F238E27FC236}">
                <a16:creationId xmlns:a16="http://schemas.microsoft.com/office/drawing/2014/main" id="{154374AD-5C90-43CC-B3C7-B92C75F06A0D}"/>
              </a:ext>
            </a:extLst>
          </p:cNvPr>
          <p:cNvSpPr txBox="1">
            <a:spLocks noGrp="1"/>
          </p:cNvSpPr>
          <p:nvPr>
            <p:ph type="sldNum" sz="quarter" idx="8"/>
          </p:nvPr>
        </p:nvSpPr>
        <p:spPr>
          <a:xfrm>
            <a:off x="5867403" y="6324603"/>
            <a:ext cx="2971800" cy="22860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e-CH" sz="1800" b="0" i="0" u="none" strike="noStrike" kern="1200" cap="none" spc="0" baseline="0">
                <a:solidFill>
                  <a:srgbClr val="000000"/>
                </a:solidFill>
                <a:uFillTx/>
                <a:latin typeface="Calibri"/>
              </a:defRPr>
            </a:lvl1pPr>
          </a:lstStyle>
          <a:p>
            <a:pPr lvl="0"/>
            <a:r>
              <a:rPr lang="de-CH"/>
              <a:t>Folie </a:t>
            </a:r>
            <a:fld id="{B154C38C-4A37-4D91-B1D2-441C4D69ECC2}" type="slidenum">
              <a:t>‹Nr.›</a:t>
            </a:fld>
            <a:endParaRPr lang="de-CH"/>
          </a:p>
        </p:txBody>
      </p:sp>
    </p:spTree>
    <p:extLst>
      <p:ext uri="{BB962C8B-B14F-4D97-AF65-F5344CB8AC3E}">
        <p14:creationId xmlns:p14="http://schemas.microsoft.com/office/powerpoint/2010/main" val="868547457"/>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_Titelfoli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060F9-2CDF-4455-BC73-10DFE8861E80}"/>
              </a:ext>
            </a:extLst>
          </p:cNvPr>
          <p:cNvSpPr txBox="1">
            <a:spLocks noGrp="1"/>
          </p:cNvSpPr>
          <p:nvPr>
            <p:ph type="ctrTitle"/>
          </p:nvPr>
        </p:nvSpPr>
        <p:spPr>
          <a:xfrm>
            <a:off x="685800" y="1122361"/>
            <a:ext cx="7772400" cy="2387598"/>
          </a:xfrm>
        </p:spPr>
        <p:txBody>
          <a:bodyPr anchor="b" anchorCtr="1"/>
          <a:lstStyle>
            <a:lvl1pPr algn="ctr">
              <a:defRPr sz="5539"/>
            </a:lvl1pPr>
          </a:lstStyle>
          <a:p>
            <a:pPr lvl="0"/>
            <a:r>
              <a:rPr lang="de-DE"/>
              <a:t>Mastertitelformat bearbeiten</a:t>
            </a:r>
            <a:endParaRPr lang="en-US"/>
          </a:p>
        </p:txBody>
      </p:sp>
      <p:sp>
        <p:nvSpPr>
          <p:cNvPr id="3" name="Subtitle 2">
            <a:extLst>
              <a:ext uri="{FF2B5EF4-FFF2-40B4-BE49-F238E27FC236}">
                <a16:creationId xmlns:a16="http://schemas.microsoft.com/office/drawing/2014/main" id="{EE2DC063-7CEC-4D02-A0E8-9A0F3AAFF0E5}"/>
              </a:ext>
            </a:extLst>
          </p:cNvPr>
          <p:cNvSpPr txBox="1">
            <a:spLocks noGrp="1"/>
          </p:cNvSpPr>
          <p:nvPr>
            <p:ph type="subTitle" idx="1"/>
          </p:nvPr>
        </p:nvSpPr>
        <p:spPr>
          <a:xfrm>
            <a:off x="1143000" y="3602041"/>
            <a:ext cx="6858000" cy="1655758"/>
          </a:xfrm>
        </p:spPr>
        <p:txBody>
          <a:bodyPr anchorCtr="1"/>
          <a:lstStyle>
            <a:lvl1pPr marL="0" indent="0" algn="ctr">
              <a:buNone/>
              <a:defRPr lang="de-DE" sz="2215"/>
            </a:lvl1pPr>
          </a:lstStyle>
          <a:p>
            <a:pPr lvl="0"/>
            <a:r>
              <a:rPr lang="de-DE"/>
              <a:t>Master-Untertitelformat bearbeiten</a:t>
            </a:r>
            <a:endParaRPr lang="en-US"/>
          </a:p>
        </p:txBody>
      </p:sp>
      <p:sp>
        <p:nvSpPr>
          <p:cNvPr id="4" name="Date Placeholder 3">
            <a:extLst>
              <a:ext uri="{FF2B5EF4-FFF2-40B4-BE49-F238E27FC236}">
                <a16:creationId xmlns:a16="http://schemas.microsoft.com/office/drawing/2014/main" id="{76B49809-D06F-40D3-BE6C-12378AE08AE9}"/>
              </a:ext>
            </a:extLst>
          </p:cNvPr>
          <p:cNvSpPr txBox="1">
            <a:spLocks noGrp="1"/>
          </p:cNvSpPr>
          <p:nvPr>
            <p:ph type="dt" sz="quarter" idx="7"/>
          </p:nvPr>
        </p:nvSpPr>
        <p:spPr>
          <a:xfrm>
            <a:off x="628650" y="6356351"/>
            <a:ext cx="20574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e-DE" sz="1800" b="0" i="0" u="none" strike="noStrike" kern="1200" cap="none" spc="0" baseline="0">
                <a:solidFill>
                  <a:srgbClr val="000000"/>
                </a:solidFill>
                <a:uFillTx/>
                <a:latin typeface="Calibri"/>
              </a:defRPr>
            </a:lvl1pPr>
          </a:lstStyle>
          <a:p>
            <a:pPr lvl="0"/>
            <a:fld id="{F570A297-CD3C-42C3-83A3-BFDB386502A6}" type="datetime1">
              <a:rPr lang="de-DE"/>
              <a:pPr lvl="0"/>
              <a:t>26.05.2022</a:t>
            </a:fld>
            <a:endParaRPr lang="de-DE"/>
          </a:p>
        </p:txBody>
      </p:sp>
      <p:sp>
        <p:nvSpPr>
          <p:cNvPr id="5" name="Footer Placeholder 4">
            <a:extLst>
              <a:ext uri="{FF2B5EF4-FFF2-40B4-BE49-F238E27FC236}">
                <a16:creationId xmlns:a16="http://schemas.microsoft.com/office/drawing/2014/main" id="{27987B49-902D-4242-A3E0-E2A3AA62824F}"/>
              </a:ext>
            </a:extLst>
          </p:cNvPr>
          <p:cNvSpPr txBox="1">
            <a:spLocks noGrp="1"/>
          </p:cNvSpPr>
          <p:nvPr>
            <p:ph type="ftr" sz="quarter" idx="9"/>
          </p:nvPr>
        </p:nvSpPr>
        <p:spPr>
          <a:xfrm>
            <a:off x="3028949" y="6356351"/>
            <a:ext cx="3086099"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e-DE" sz="1800" b="0" i="0" u="none" strike="noStrike" kern="1200" cap="none" spc="0" baseline="0">
                <a:solidFill>
                  <a:srgbClr val="000000"/>
                </a:solidFill>
                <a:uFillTx/>
                <a:latin typeface="Calibri"/>
              </a:defRPr>
            </a:lvl1pPr>
          </a:lstStyle>
          <a:p>
            <a:pPr lvl="0"/>
            <a:endParaRPr lang="de-DE"/>
          </a:p>
        </p:txBody>
      </p:sp>
      <p:sp>
        <p:nvSpPr>
          <p:cNvPr id="6" name="Slide Number Placeholder 5">
            <a:extLst>
              <a:ext uri="{FF2B5EF4-FFF2-40B4-BE49-F238E27FC236}">
                <a16:creationId xmlns:a16="http://schemas.microsoft.com/office/drawing/2014/main" id="{C6812E45-0FFF-460C-9E20-62713C855A04}"/>
              </a:ext>
            </a:extLst>
          </p:cNvPr>
          <p:cNvSpPr txBox="1">
            <a:spLocks noGrp="1"/>
          </p:cNvSpPr>
          <p:nvPr>
            <p:ph type="sldNum" sz="quarter" idx="8"/>
          </p:nvPr>
        </p:nvSpPr>
        <p:spPr>
          <a:xfrm>
            <a:off x="6457949" y="6356351"/>
            <a:ext cx="20574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e-DE" sz="1800" b="0" i="0" u="none" strike="noStrike" kern="1200" cap="none" spc="0" baseline="0">
                <a:solidFill>
                  <a:srgbClr val="000000"/>
                </a:solidFill>
                <a:uFillTx/>
                <a:latin typeface="Calibri"/>
              </a:defRPr>
            </a:lvl1pPr>
          </a:lstStyle>
          <a:p>
            <a:pPr lvl="0"/>
            <a:fld id="{F3DA6C5E-2062-46E3-A3E4-21BB0FA23BFA}" type="slidenum">
              <a:t>‹Nr.›</a:t>
            </a:fld>
            <a:endParaRPr lang="de-DE"/>
          </a:p>
        </p:txBody>
      </p:sp>
    </p:spTree>
    <p:extLst>
      <p:ext uri="{BB962C8B-B14F-4D97-AF65-F5344CB8AC3E}">
        <p14:creationId xmlns:p14="http://schemas.microsoft.com/office/powerpoint/2010/main" val="2145339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Titel und Inhalt">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E20C3F57-8F18-414A-A321-457634254540}"/>
              </a:ext>
            </a:extLst>
          </p:cNvPr>
          <p:cNvSpPr txBox="1">
            <a:spLocks noGrp="1"/>
          </p:cNvSpPr>
          <p:nvPr>
            <p:ph idx="4294967295"/>
          </p:nvPr>
        </p:nvSpPr>
        <p:spPr>
          <a:xfrm>
            <a:off x="1295403" y="1447796"/>
            <a:ext cx="7472367" cy="4545016"/>
          </a:xfrm>
        </p:spPr>
        <p:txBody>
          <a:bodyPr/>
          <a:lstStyle>
            <a:lvl1pPr>
              <a:defRPr lang="de-DE"/>
            </a:lvl1pPr>
            <a:lvl2pPr>
              <a:defRPr lang="de-DE"/>
            </a:lvl2pPr>
            <a:lvl3pPr>
              <a:defRPr lang="de-DE"/>
            </a:lvl3pPr>
            <a:lvl4pPr>
              <a:defRPr lang="de-DE"/>
            </a:lvl4pPr>
            <a:lvl5pPr>
              <a:defRPr lang="de-DE"/>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3" name="Foliennummernplatzhalter 3">
            <a:extLst>
              <a:ext uri="{FF2B5EF4-FFF2-40B4-BE49-F238E27FC236}">
                <a16:creationId xmlns:a16="http://schemas.microsoft.com/office/drawing/2014/main" id="{0520B49F-77C3-4B60-A35C-8640844A6059}"/>
              </a:ext>
            </a:extLst>
          </p:cNvPr>
          <p:cNvSpPr txBox="1">
            <a:spLocks noGrp="1"/>
          </p:cNvSpPr>
          <p:nvPr>
            <p:ph type="sldNum" sz="quarter" idx="8"/>
          </p:nvPr>
        </p:nvSpPr>
        <p:spPr>
          <a:xfrm>
            <a:off x="5867403" y="6324603"/>
            <a:ext cx="2971800" cy="22860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e-CH" sz="1800" b="0" i="0" u="none" strike="noStrike" kern="1200" cap="none" spc="0" baseline="0">
                <a:solidFill>
                  <a:srgbClr val="000000"/>
                </a:solidFill>
                <a:uFillTx/>
                <a:latin typeface="Calibri"/>
              </a:defRPr>
            </a:lvl1pPr>
          </a:lstStyle>
          <a:p>
            <a:pPr lvl="0"/>
            <a:r>
              <a:rPr lang="de-CH"/>
              <a:t>Folie </a:t>
            </a:r>
            <a:fld id="{3EA76F45-9242-48BB-98DE-79BC58A242BA}" type="slidenum">
              <a:t>‹Nr.›</a:t>
            </a:fld>
            <a:endParaRPr lang="de-CH"/>
          </a:p>
        </p:txBody>
      </p:sp>
    </p:spTree>
    <p:extLst>
      <p:ext uri="{BB962C8B-B14F-4D97-AF65-F5344CB8AC3E}">
        <p14:creationId xmlns:p14="http://schemas.microsoft.com/office/powerpoint/2010/main" val="472592283"/>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C36A611B-0FDA-4226-8BC5-E4623498F1F3}"/>
              </a:ext>
            </a:extLst>
          </p:cNvPr>
          <p:cNvSpPr txBox="1"/>
          <p:nvPr/>
        </p:nvSpPr>
        <p:spPr>
          <a:xfrm>
            <a:off x="533396" y="304796"/>
            <a:ext cx="5105396" cy="45720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1400"/>
              </a:spcBef>
              <a:spcAft>
                <a:spcPts val="0"/>
              </a:spcAft>
              <a:buNone/>
              <a:tabLst/>
              <a:defRPr sz="1800" b="0" i="0" u="none" strike="noStrike" kern="0" cap="none" spc="0" baseline="0">
                <a:solidFill>
                  <a:srgbClr val="000000"/>
                </a:solidFill>
                <a:uFillTx/>
              </a:defRPr>
            </a:pPr>
            <a:endParaRPr lang="en-CA" sz="2400" b="0" i="0" u="none" strike="noStrike" kern="1200" cap="none" spc="0" baseline="0">
              <a:solidFill>
                <a:srgbClr val="000000"/>
              </a:solidFill>
              <a:uFillTx/>
              <a:latin typeface="Arial"/>
            </a:endParaRPr>
          </a:p>
        </p:txBody>
      </p:sp>
      <p:sp>
        <p:nvSpPr>
          <p:cNvPr id="3" name="Rectangle 3">
            <a:extLst>
              <a:ext uri="{FF2B5EF4-FFF2-40B4-BE49-F238E27FC236}">
                <a16:creationId xmlns:a16="http://schemas.microsoft.com/office/drawing/2014/main" id="{61E6F69B-C289-4D29-B94A-774E4E40270D}"/>
              </a:ext>
            </a:extLst>
          </p:cNvPr>
          <p:cNvSpPr txBox="1">
            <a:spLocks noGrp="1"/>
          </p:cNvSpPr>
          <p:nvPr>
            <p:ph type="body" idx="1"/>
          </p:nvPr>
        </p:nvSpPr>
        <p:spPr>
          <a:xfrm>
            <a:off x="1318866" y="1340766"/>
            <a:ext cx="7526334" cy="4824410"/>
          </a:xfrm>
          <a:prstGeom prst="rect">
            <a:avLst/>
          </a:prstGeom>
          <a:noFill/>
          <a:ln>
            <a:noFill/>
          </a:ln>
        </p:spPr>
        <p:txBody>
          <a:bodyPr vert="horz" wrap="square" lIns="0" tIns="0" rIns="0" bIns="0" anchor="t" anchorCtr="0" compatLnSpc="1">
            <a:noAutofit/>
          </a:bodyPr>
          <a:lstStyle/>
          <a:p>
            <a:pPr lvl="0"/>
            <a:r>
              <a:rPr lang="en-GB"/>
              <a:t>Mastertextformat bearbeiten</a:t>
            </a:r>
          </a:p>
          <a:p>
            <a:pPr lvl="1"/>
            <a:r>
              <a:rPr lang="en-GB"/>
              <a:t>Zweite Ebene</a:t>
            </a:r>
          </a:p>
          <a:p>
            <a:pPr lvl="2"/>
            <a:r>
              <a:rPr lang="en-GB"/>
              <a:t>Dritte Ebene</a:t>
            </a:r>
          </a:p>
          <a:p>
            <a:pPr lvl="3"/>
            <a:r>
              <a:rPr lang="en-GB"/>
              <a:t>Vierte Ebene</a:t>
            </a:r>
          </a:p>
          <a:p>
            <a:pPr lvl="4"/>
            <a:r>
              <a:rPr lang="en-GB"/>
              <a:t>Fünfte Ebene</a:t>
            </a:r>
          </a:p>
        </p:txBody>
      </p:sp>
      <p:sp>
        <p:nvSpPr>
          <p:cNvPr id="4" name="Text Box 4">
            <a:extLst>
              <a:ext uri="{FF2B5EF4-FFF2-40B4-BE49-F238E27FC236}">
                <a16:creationId xmlns:a16="http://schemas.microsoft.com/office/drawing/2014/main" id="{70254936-4731-45AE-9920-8589F9B25F23}"/>
              </a:ext>
            </a:extLst>
          </p:cNvPr>
          <p:cNvSpPr txBox="1"/>
          <p:nvPr/>
        </p:nvSpPr>
        <p:spPr>
          <a:xfrm>
            <a:off x="6721196" y="6427783"/>
            <a:ext cx="2232251" cy="138628"/>
          </a:xfrm>
          <a:prstGeom prst="rect">
            <a:avLst/>
          </a:prstGeom>
          <a:noFill/>
          <a:ln cap="flat">
            <a:noFill/>
          </a:ln>
        </p:spPr>
        <p:txBody>
          <a:bodyPr vert="horz" wrap="square" lIns="0" tIns="0" rIns="0" bIns="0" anchor="t" anchorCtr="0" compatLnSpc="1">
            <a:spAutoFit/>
          </a:bodyPr>
          <a:lstStyle/>
          <a:p>
            <a:pPr marL="0" marR="0" lvl="0" indent="0" algn="r" defTabSz="914400" rtl="0" fontAlgn="auto" hangingPunct="0">
              <a:lnSpc>
                <a:spcPct val="105000"/>
              </a:lnSpc>
              <a:spcBef>
                <a:spcPts val="500"/>
              </a:spcBef>
              <a:spcAft>
                <a:spcPts val="0"/>
              </a:spcAft>
              <a:buNone/>
              <a:tabLst/>
              <a:defRPr sz="1800" b="0" i="0" u="none" strike="noStrike" kern="0" cap="none" spc="0" baseline="0">
                <a:solidFill>
                  <a:srgbClr val="000000"/>
                </a:solidFill>
                <a:uFillTx/>
              </a:defRPr>
            </a:pPr>
            <a:fld id="{C929F9A3-A879-4496-A4D9-029FA63CA769}" type="slidenum">
              <a:rPr sz="900" b="1">
                <a:latin typeface="Arial" panose="020B0604020202020204" pitchFamily="34" charset="0"/>
                <a:cs typeface="Arial" panose="020B0604020202020204" pitchFamily="34" charset="0"/>
              </a:rPr>
              <a:t>‹Nr.›</a:t>
            </a:fld>
            <a:r>
              <a:rPr lang="de-CH" sz="900" b="0" i="0" u="none" strike="noStrike" kern="1200" cap="none" spc="0" baseline="0" dirty="0">
                <a:solidFill>
                  <a:srgbClr val="000000"/>
                </a:solidFill>
                <a:uFillTx/>
                <a:latin typeface="Arial"/>
              </a:rPr>
              <a:t> </a:t>
            </a:r>
          </a:p>
        </p:txBody>
      </p:sp>
      <p:sp>
        <p:nvSpPr>
          <p:cNvPr id="5" name="AutoShape 5">
            <a:extLst>
              <a:ext uri="{FF2B5EF4-FFF2-40B4-BE49-F238E27FC236}">
                <a16:creationId xmlns:a16="http://schemas.microsoft.com/office/drawing/2014/main" id="{14116006-134D-4EFB-99E5-E0784644BEE8}"/>
              </a:ext>
            </a:extLst>
          </p:cNvPr>
          <p:cNvSpPr/>
          <p:nvPr/>
        </p:nvSpPr>
        <p:spPr>
          <a:xfrm>
            <a:off x="317014" y="6353178"/>
            <a:ext cx="3673473" cy="432794"/>
          </a:xfrm>
          <a:custGeom>
            <a:avLst/>
            <a:gdLst>
              <a:gd name="f0" fmla="val 10800000"/>
              <a:gd name="f1" fmla="val 5400000"/>
              <a:gd name="f2" fmla="val 180"/>
              <a:gd name="f3" fmla="val w"/>
              <a:gd name="f4" fmla="val h"/>
              <a:gd name="f5" fmla="val ss"/>
              <a:gd name="f6" fmla="val 0"/>
              <a:gd name="f7" fmla="val 29287"/>
              <a:gd name="f8" fmla="+- 0 0 -90"/>
              <a:gd name="f9" fmla="+- 0 0 -180"/>
              <a:gd name="f10" fmla="+- 0 0 -270"/>
              <a:gd name="f11" fmla="+- 0 0 -360"/>
              <a:gd name="f12" fmla="abs f3"/>
              <a:gd name="f13" fmla="abs f4"/>
              <a:gd name="f14" fmla="abs f5"/>
              <a:gd name="f15" fmla="*/ f8 f0 1"/>
              <a:gd name="f16" fmla="*/ f9 f0 1"/>
              <a:gd name="f17" fmla="*/ f10 f0 1"/>
              <a:gd name="f18" fmla="*/ f11 f0 1"/>
              <a:gd name="f19" fmla="?: f12 f3 1"/>
              <a:gd name="f20" fmla="?: f13 f4 1"/>
              <a:gd name="f21" fmla="?: f14 f5 1"/>
              <a:gd name="f22" fmla="*/ f15 1 f2"/>
              <a:gd name="f23" fmla="*/ f16 1 f2"/>
              <a:gd name="f24" fmla="*/ f17 1 f2"/>
              <a:gd name="f25" fmla="*/ f18 1 f2"/>
              <a:gd name="f26" fmla="*/ f19 1 21600"/>
              <a:gd name="f27" fmla="*/ f20 1 21600"/>
              <a:gd name="f28" fmla="*/ 21600 f19 1"/>
              <a:gd name="f29" fmla="*/ 21600 f20 1"/>
              <a:gd name="f30" fmla="+- f22 0 f1"/>
              <a:gd name="f31" fmla="+- f23 0 f1"/>
              <a:gd name="f32" fmla="+- f24 0 f1"/>
              <a:gd name="f33" fmla="+- f25 0 f1"/>
              <a:gd name="f34" fmla="min f27 f26"/>
              <a:gd name="f35" fmla="*/ f28 1 f21"/>
              <a:gd name="f36" fmla="*/ f29 1 f21"/>
              <a:gd name="f37" fmla="val f35"/>
              <a:gd name="f38" fmla="val f36"/>
              <a:gd name="f39" fmla="*/ f6 f34 1"/>
              <a:gd name="f40" fmla="+- f38 0 f6"/>
              <a:gd name="f41" fmla="+- f37 0 f6"/>
              <a:gd name="f42" fmla="*/ f37 f34 1"/>
              <a:gd name="f43" fmla="*/ f38 f34 1"/>
              <a:gd name="f44" fmla="min f41 f40"/>
              <a:gd name="f45" fmla="*/ f44 f7 1"/>
              <a:gd name="f46" fmla="*/ f45 1 100000"/>
              <a:gd name="f47" fmla="+- f37 0 f46"/>
              <a:gd name="f48" fmla="+- f38 0 f46"/>
              <a:gd name="f49" fmla="*/ f46 1 2"/>
              <a:gd name="f50" fmla="*/ f46 f34 1"/>
              <a:gd name="f51" fmla="+- f37 0 f49"/>
              <a:gd name="f52" fmla="+- f38 0 f49"/>
              <a:gd name="f53" fmla="*/ f49 f34 1"/>
              <a:gd name="f54" fmla="*/ f47 f34 1"/>
              <a:gd name="f55" fmla="*/ f48 f34 1"/>
              <a:gd name="f56" fmla="*/ f51 f34 1"/>
              <a:gd name="f57" fmla="*/ f52 f34 1"/>
            </a:gdLst>
            <a:ahLst/>
            <a:cxnLst>
              <a:cxn ang="3cd4">
                <a:pos x="hc" y="t"/>
              </a:cxn>
              <a:cxn ang="0">
                <a:pos x="r" y="vc"/>
              </a:cxn>
              <a:cxn ang="cd4">
                <a:pos x="hc" y="b"/>
              </a:cxn>
              <a:cxn ang="cd2">
                <a:pos x="l" y="vc"/>
              </a:cxn>
              <a:cxn ang="f30">
                <a:pos x="f42" y="f50"/>
              </a:cxn>
              <a:cxn ang="f30">
                <a:pos x="f42" y="f55"/>
              </a:cxn>
              <a:cxn ang="f31">
                <a:pos x="f54" y="f43"/>
              </a:cxn>
              <a:cxn ang="f31">
                <a:pos x="f50" y="f43"/>
              </a:cxn>
              <a:cxn ang="f32">
                <a:pos x="f39" y="f55"/>
              </a:cxn>
              <a:cxn ang="f32">
                <a:pos x="f39" y="f50"/>
              </a:cxn>
              <a:cxn ang="f33">
                <a:pos x="f50" y="f39"/>
              </a:cxn>
              <a:cxn ang="f33">
                <a:pos x="f54" y="f39"/>
              </a:cxn>
            </a:cxnLst>
            <a:rect l="f53" t="f53" r="f56" b="f57"/>
            <a:pathLst>
              <a:path>
                <a:moveTo>
                  <a:pt x="f39" y="f50"/>
                </a:moveTo>
                <a:lnTo>
                  <a:pt x="f50" y="f39"/>
                </a:lnTo>
                <a:lnTo>
                  <a:pt x="f54" y="f39"/>
                </a:lnTo>
                <a:lnTo>
                  <a:pt x="f42" y="f50"/>
                </a:lnTo>
                <a:lnTo>
                  <a:pt x="f42" y="f55"/>
                </a:lnTo>
                <a:lnTo>
                  <a:pt x="f54" y="f43"/>
                </a:lnTo>
                <a:lnTo>
                  <a:pt x="f50" y="f43"/>
                </a:lnTo>
                <a:lnTo>
                  <a:pt x="f39" y="f55"/>
                </a:lnTo>
                <a:close/>
              </a:path>
            </a:pathLst>
          </a:custGeom>
          <a:noFill/>
          <a:ln cap="flat">
            <a:noFill/>
            <a:prstDash val="solid"/>
          </a:ln>
        </p:spPr>
        <p:txBody>
          <a:bodyPr vert="horz" wrap="square" lIns="0" tIns="0" rIns="0" bIns="0" anchor="t" anchorCtr="0" compatLnSpc="1">
            <a:spAutoFit/>
          </a:bodyPr>
          <a:lstStyle/>
          <a:p>
            <a:pPr marL="0" marR="0" lvl="0" indent="0" algn="l" defTabSz="914400" rtl="0" fontAlgn="auto" hangingPunct="0">
              <a:lnSpc>
                <a:spcPts val="1200"/>
              </a:lnSpc>
              <a:spcBef>
                <a:spcPts val="500"/>
              </a:spcBef>
              <a:spcAft>
                <a:spcPts val="0"/>
              </a:spcAft>
              <a:buNone/>
              <a:tabLst/>
              <a:defRPr sz="1800" b="0" i="0" u="none" strike="noStrike" kern="0" cap="none" spc="0" baseline="0">
                <a:solidFill>
                  <a:srgbClr val="000000"/>
                </a:solidFill>
                <a:uFillTx/>
              </a:defRPr>
            </a:pPr>
            <a:r>
              <a:rPr lang="de-CH" sz="900" b="1" i="0" u="none" strike="noStrike" kern="1200" cap="none" spc="0" baseline="0" dirty="0" err="1">
                <a:solidFill>
                  <a:srgbClr val="000000"/>
                </a:solidFill>
                <a:uFillTx/>
                <a:latin typeface="Arial"/>
              </a:rPr>
              <a:t>Jugend+Sport</a:t>
            </a:r>
            <a:br>
              <a:rPr lang="de-CH" sz="900" b="1" i="0" u="none" strike="noStrike" kern="1200" cap="none" spc="0" baseline="0" dirty="0">
                <a:solidFill>
                  <a:srgbClr val="000000"/>
                </a:solidFill>
                <a:uFillTx/>
                <a:latin typeface="Arial"/>
              </a:rPr>
            </a:br>
            <a:endParaRPr lang="de-CH" sz="900" b="0" i="0" u="none" strike="noStrike" kern="1200" cap="none" spc="0" baseline="0" dirty="0">
              <a:solidFill>
                <a:srgbClr val="000000"/>
              </a:solidFill>
              <a:uFillTx/>
              <a:latin typeface="Arial"/>
            </a:endParaRPr>
          </a:p>
        </p:txBody>
      </p:sp>
      <p:pic>
        <p:nvPicPr>
          <p:cNvPr id="6" name="Picture 6">
            <a:extLst>
              <a:ext uri="{FF2B5EF4-FFF2-40B4-BE49-F238E27FC236}">
                <a16:creationId xmlns:a16="http://schemas.microsoft.com/office/drawing/2014/main" id="{DB932180-C1C3-4A10-8B0E-D80F3369DEE3}"/>
              </a:ext>
            </a:extLst>
          </p:cNvPr>
          <p:cNvPicPr>
            <a:picLocks noChangeAspect="1"/>
          </p:cNvPicPr>
          <p:nvPr/>
        </p:nvPicPr>
        <p:blipFill>
          <a:blip r:embed="rId14"/>
          <a:stretch>
            <a:fillRect/>
          </a:stretch>
        </p:blipFill>
        <p:spPr>
          <a:xfrm>
            <a:off x="360365" y="406990"/>
            <a:ext cx="266703" cy="271878"/>
          </a:xfrm>
          <a:prstGeom prst="rect">
            <a:avLst/>
          </a:prstGeom>
          <a:noFill/>
          <a:ln cap="flat">
            <a:noFill/>
          </a:ln>
        </p:spPr>
      </p:pic>
      <p:sp>
        <p:nvSpPr>
          <p:cNvPr id="7" name="Line 7">
            <a:extLst>
              <a:ext uri="{FF2B5EF4-FFF2-40B4-BE49-F238E27FC236}">
                <a16:creationId xmlns:a16="http://schemas.microsoft.com/office/drawing/2014/main" id="{35AB49FD-2501-4ABE-AF08-C90EBE5894EA}"/>
              </a:ext>
            </a:extLst>
          </p:cNvPr>
          <p:cNvSpPr/>
          <p:nvPr/>
        </p:nvSpPr>
        <p:spPr>
          <a:xfrm flipH="1">
            <a:off x="373430" y="6384926"/>
            <a:ext cx="8568000"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9528" cap="flat">
            <a:solidFill>
              <a:srgbClr val="000000"/>
            </a:solidFill>
            <a:prstDash val="solid"/>
            <a:roun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CH" sz="1800" b="0" i="0" u="none" strike="noStrike" kern="1200" cap="none" spc="0" baseline="0">
              <a:solidFill>
                <a:srgbClr val="000000"/>
              </a:solidFill>
              <a:uFillTx/>
              <a:latin typeface="Arial"/>
            </a:endParaRPr>
          </a:p>
        </p:txBody>
      </p:sp>
      <p:sp>
        <p:nvSpPr>
          <p:cNvPr id="8" name="Rectangle 10">
            <a:extLst>
              <a:ext uri="{FF2B5EF4-FFF2-40B4-BE49-F238E27FC236}">
                <a16:creationId xmlns:a16="http://schemas.microsoft.com/office/drawing/2014/main" id="{DFA3BABB-2EEE-4452-94F2-1D168DF1DB52}"/>
              </a:ext>
            </a:extLst>
          </p:cNvPr>
          <p:cNvSpPr txBox="1">
            <a:spLocks noGrp="1"/>
          </p:cNvSpPr>
          <p:nvPr>
            <p:ph type="title"/>
          </p:nvPr>
        </p:nvSpPr>
        <p:spPr>
          <a:xfrm>
            <a:off x="1218858" y="312706"/>
            <a:ext cx="6017437" cy="875236"/>
          </a:xfrm>
          <a:prstGeom prst="rect">
            <a:avLst/>
          </a:prstGeom>
          <a:noFill/>
          <a:ln>
            <a:noFill/>
          </a:ln>
        </p:spPr>
        <p:txBody>
          <a:bodyPr vert="horz" wrap="square" lIns="91440" tIns="45720" rIns="91440" bIns="45720" anchor="t" anchorCtr="0" compatLnSpc="1">
            <a:noAutofit/>
          </a:bodyPr>
          <a:lstStyle/>
          <a:p>
            <a:pPr lvl="0"/>
            <a:r>
              <a:rPr lang="de-DE"/>
              <a:t>Mastertitelformat bearbeiten</a:t>
            </a:r>
          </a:p>
        </p:txBody>
      </p:sp>
      <p:pic>
        <p:nvPicPr>
          <p:cNvPr id="9" name="Grafik 1">
            <a:extLst>
              <a:ext uri="{FF2B5EF4-FFF2-40B4-BE49-F238E27FC236}">
                <a16:creationId xmlns:a16="http://schemas.microsoft.com/office/drawing/2014/main" id="{DE84515D-9248-473F-AC33-B242DD1E154A}"/>
              </a:ext>
            </a:extLst>
          </p:cNvPr>
          <p:cNvPicPr>
            <a:picLocks noChangeAspect="1"/>
          </p:cNvPicPr>
          <p:nvPr/>
        </p:nvPicPr>
        <p:blipFill>
          <a:blip r:embed="rId15"/>
          <a:stretch>
            <a:fillRect/>
          </a:stretch>
        </p:blipFill>
        <p:spPr>
          <a:xfrm>
            <a:off x="8244404" y="284789"/>
            <a:ext cx="491105" cy="495732"/>
          </a:xfrm>
          <a:prstGeom prst="rect">
            <a:avLst/>
          </a:prstGeom>
          <a:noFill/>
          <a:ln cap="flat">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marL="0" marR="0" lvl="0" indent="0" algn="l" defTabSz="914400" rtl="0" fontAlgn="auto" hangingPunct="1">
        <a:lnSpc>
          <a:spcPct val="100000"/>
        </a:lnSpc>
        <a:spcBef>
          <a:spcPts val="0"/>
        </a:spcBef>
        <a:spcAft>
          <a:spcPts val="0"/>
        </a:spcAft>
        <a:buNone/>
        <a:tabLst/>
        <a:defRPr lang="de-DE" sz="2800" b="1" i="0" u="none" strike="noStrike" kern="0" cap="none" spc="0" baseline="0">
          <a:solidFill>
            <a:srgbClr val="7F7F7F"/>
          </a:solidFill>
          <a:uFillTx/>
          <a:latin typeface="Arial"/>
        </a:defRPr>
      </a:lvl1pPr>
    </p:titleStyle>
    <p:bodyStyle>
      <a:lvl1pPr marL="342900" marR="0" lvl="0" indent="-342900" algn="l" defTabSz="914400" rtl="0" fontAlgn="auto" hangingPunct="1">
        <a:lnSpc>
          <a:spcPct val="100000"/>
        </a:lnSpc>
        <a:spcBef>
          <a:spcPts val="600"/>
        </a:spcBef>
        <a:spcAft>
          <a:spcPts val="0"/>
        </a:spcAft>
        <a:buClr>
          <a:srgbClr val="595959"/>
        </a:buClr>
        <a:buSzPct val="100000"/>
        <a:buChar char="•"/>
        <a:tabLst/>
        <a:defRPr lang="en-GB" sz="2600" b="0" i="0" u="none" strike="noStrike" kern="0" cap="none" spc="0" baseline="0">
          <a:solidFill>
            <a:srgbClr val="000000"/>
          </a:solidFill>
          <a:uFillTx/>
          <a:latin typeface="Arial"/>
        </a:defRPr>
      </a:lvl1pPr>
      <a:lvl2pPr marL="742950" marR="0" lvl="1" indent="-285750" algn="l" defTabSz="914400" rtl="0" fontAlgn="auto" hangingPunct="1">
        <a:lnSpc>
          <a:spcPct val="100000"/>
        </a:lnSpc>
        <a:spcBef>
          <a:spcPts val="600"/>
        </a:spcBef>
        <a:spcAft>
          <a:spcPts val="0"/>
        </a:spcAft>
        <a:buClr>
          <a:srgbClr val="808080"/>
        </a:buClr>
        <a:buSzPct val="100000"/>
        <a:buChar char="•"/>
        <a:tabLst/>
        <a:defRPr lang="en-GB" sz="2400" b="0" i="0" u="none" strike="noStrike" kern="0" cap="none" spc="0" baseline="0">
          <a:solidFill>
            <a:srgbClr val="000000"/>
          </a:solidFill>
          <a:uFillTx/>
          <a:latin typeface="Arial"/>
        </a:defRPr>
      </a:lvl2pPr>
      <a:lvl3pPr marL="1143000" marR="0" lvl="2" indent="-228600" algn="l" defTabSz="914400" rtl="0" fontAlgn="auto" hangingPunct="1">
        <a:lnSpc>
          <a:spcPct val="100000"/>
        </a:lnSpc>
        <a:spcBef>
          <a:spcPts val="500"/>
        </a:spcBef>
        <a:spcAft>
          <a:spcPts val="0"/>
        </a:spcAft>
        <a:buClr>
          <a:srgbClr val="B2B2B2"/>
        </a:buClr>
        <a:buSzPct val="100000"/>
        <a:buFont typeface="Symbol" pitchFamily="18"/>
        <a:buChar char="-"/>
        <a:tabLst/>
        <a:defRPr lang="en-GB" sz="2000" b="0" i="0" u="none" strike="noStrike" kern="0" cap="none" spc="0" baseline="0">
          <a:solidFill>
            <a:srgbClr val="000000"/>
          </a:solidFill>
          <a:uFillTx/>
          <a:latin typeface="Arial"/>
        </a:defRPr>
      </a:lvl3pPr>
      <a:lvl4pPr marL="1600200" marR="0" lvl="3" indent="-228600" algn="l" defTabSz="914400" rtl="0" fontAlgn="auto" hangingPunct="1">
        <a:lnSpc>
          <a:spcPct val="100000"/>
        </a:lnSpc>
        <a:spcBef>
          <a:spcPts val="500"/>
        </a:spcBef>
        <a:spcAft>
          <a:spcPts val="0"/>
        </a:spcAft>
        <a:buClr>
          <a:srgbClr val="C0C0C0"/>
        </a:buClr>
        <a:buSzPct val="100000"/>
        <a:buFont typeface="Symbol" pitchFamily="18"/>
        <a:buChar char="-"/>
        <a:tabLst/>
        <a:defRPr lang="en-GB" sz="2100" b="0" i="0" u="none" strike="noStrike" kern="0" cap="none" spc="0" baseline="0">
          <a:solidFill>
            <a:srgbClr val="000000"/>
          </a:solidFill>
          <a:uFillTx/>
          <a:latin typeface="Arial"/>
        </a:defRPr>
      </a:lvl4pPr>
      <a:lvl5pPr marL="2057400" marR="0" lvl="4" indent="-228600" algn="l" defTabSz="914400" rtl="0" fontAlgn="auto" hangingPunct="1">
        <a:lnSpc>
          <a:spcPct val="100000"/>
        </a:lnSpc>
        <a:spcBef>
          <a:spcPts val="500"/>
        </a:spcBef>
        <a:spcAft>
          <a:spcPts val="0"/>
        </a:spcAft>
        <a:buClr>
          <a:srgbClr val="DDDDDD"/>
        </a:buClr>
        <a:buSzPct val="100000"/>
        <a:buFont typeface="Symbol" pitchFamily="18"/>
        <a:buChar char="-"/>
        <a:tabLst/>
        <a:defRPr lang="en-GB" sz="2100" b="0" i="0" u="none" strike="noStrike" kern="0" cap="none" spc="0" baseline="0">
          <a:solidFill>
            <a:srgbClr val="000000"/>
          </a:solidFill>
          <a:uFillTx/>
          <a:latin typeface="Aria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www.zwinky.ch/" TargetMode="Externa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mailto:targetsprint@swissshooting.ch" TargetMode="External"/><Relationship Id="rId2" Type="http://schemas.openxmlformats.org/officeDocument/2006/relationships/hyperlink" Target="http://www.targetsprint-swiss.ch/" TargetMode="External"/><Relationship Id="rId1" Type="http://schemas.openxmlformats.org/officeDocument/2006/relationships/slideLayout" Target="../slideLayouts/slideLayout6.xml"/><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name="Slide324">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69C7C3-46AE-47F7-A5F6-4C03381DD27B}"/>
              </a:ext>
            </a:extLst>
          </p:cNvPr>
          <p:cNvSpPr txBox="1">
            <a:spLocks noGrp="1"/>
          </p:cNvSpPr>
          <p:nvPr>
            <p:ph type="title"/>
          </p:nvPr>
        </p:nvSpPr>
        <p:spPr/>
        <p:txBody>
          <a:bodyPr/>
          <a:lstStyle/>
          <a:p>
            <a:endParaRPr lang="de-CH" dirty="0"/>
          </a:p>
        </p:txBody>
      </p:sp>
      <p:pic>
        <p:nvPicPr>
          <p:cNvPr id="3" name="Grafik 4">
            <a:extLst>
              <a:ext uri="{FF2B5EF4-FFF2-40B4-BE49-F238E27FC236}">
                <a16:creationId xmlns:a16="http://schemas.microsoft.com/office/drawing/2014/main" id="{5666510F-BB60-457E-BD2A-8AEDF36F2FEE}"/>
              </a:ext>
            </a:extLst>
          </p:cNvPr>
          <p:cNvPicPr>
            <a:picLocks noChangeAspect="1"/>
          </p:cNvPicPr>
          <p:nvPr/>
        </p:nvPicPr>
        <p:blipFill>
          <a:blip r:embed="rId2"/>
          <a:stretch>
            <a:fillRect/>
          </a:stretch>
        </p:blipFill>
        <p:spPr>
          <a:xfrm>
            <a:off x="3001823" y="4747183"/>
            <a:ext cx="3140351" cy="1040564"/>
          </a:xfrm>
          <a:prstGeom prst="rect">
            <a:avLst/>
          </a:prstGeom>
          <a:noFill/>
          <a:ln cap="flat">
            <a:noFill/>
          </a:ln>
        </p:spPr>
      </p:pic>
      <p:sp>
        <p:nvSpPr>
          <p:cNvPr id="4" name="Textfeld 4">
            <a:extLst>
              <a:ext uri="{FF2B5EF4-FFF2-40B4-BE49-F238E27FC236}">
                <a16:creationId xmlns:a16="http://schemas.microsoft.com/office/drawing/2014/main" id="{C0E1592A-048F-4486-86FC-9480FBBC0E0B}"/>
              </a:ext>
            </a:extLst>
          </p:cNvPr>
          <p:cNvSpPr txBox="1"/>
          <p:nvPr/>
        </p:nvSpPr>
        <p:spPr>
          <a:xfrm>
            <a:off x="943377" y="1702927"/>
            <a:ext cx="7257245" cy="2369880"/>
          </a:xfrm>
          <a:prstGeom prst="rect">
            <a:avLst/>
          </a:prstGeom>
          <a:noFill/>
          <a:ln cap="flat">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CH" sz="6000" b="1" i="0" u="none" strike="noStrike" kern="1200" cap="none" spc="0" baseline="0" dirty="0">
                <a:solidFill>
                  <a:srgbClr val="000000"/>
                </a:solidFill>
                <a:uFillTx/>
                <a:latin typeface="Arial" pitchFamily="34"/>
                <a:cs typeface="Arial" pitchFamily="34"/>
              </a:rPr>
              <a:t>TargetSprint</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CH" sz="4400" b="1" dirty="0">
                <a:solidFill>
                  <a:srgbClr val="000000"/>
                </a:solidFill>
                <a:latin typeface="Arial" pitchFamily="34"/>
                <a:cs typeface="Arial" pitchFamily="34"/>
              </a:rPr>
              <a:t>Schweizermeisterschaft 2024</a:t>
            </a:r>
            <a:endParaRPr lang="de-CH" sz="4400" b="1" i="0" u="none" strike="noStrike" kern="1200" cap="none" spc="0" baseline="0" dirty="0">
              <a:solidFill>
                <a:srgbClr val="000000"/>
              </a:solidFill>
              <a:uFillTx/>
              <a:latin typeface="Arial" pitchFamily="34"/>
              <a:cs typeface="Arial" pitchFamily="34"/>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69E519-C153-4945-9750-2BCFB89BFB35}"/>
              </a:ext>
            </a:extLst>
          </p:cNvPr>
          <p:cNvSpPr>
            <a:spLocks noGrp="1"/>
          </p:cNvSpPr>
          <p:nvPr>
            <p:ph type="title"/>
          </p:nvPr>
        </p:nvSpPr>
        <p:spPr>
          <a:xfrm>
            <a:off x="1218858" y="206855"/>
            <a:ext cx="6631601" cy="683934"/>
          </a:xfrm>
        </p:spPr>
        <p:txBody>
          <a:bodyPr/>
          <a:lstStyle/>
          <a:p>
            <a:pPr algn="ctr"/>
            <a:r>
              <a:rPr lang="de-CH" dirty="0"/>
              <a:t>Zwinky-Anlass anmelden</a:t>
            </a:r>
          </a:p>
        </p:txBody>
      </p:sp>
      <p:sp>
        <p:nvSpPr>
          <p:cNvPr id="3" name="Inhaltsplatzhalter 2">
            <a:extLst>
              <a:ext uri="{FF2B5EF4-FFF2-40B4-BE49-F238E27FC236}">
                <a16:creationId xmlns:a16="http://schemas.microsoft.com/office/drawing/2014/main" id="{F547295C-A338-4C6C-BB17-E7F635065F42}"/>
              </a:ext>
            </a:extLst>
          </p:cNvPr>
          <p:cNvSpPr>
            <a:spLocks noGrp="1"/>
          </p:cNvSpPr>
          <p:nvPr>
            <p:ph idx="1"/>
          </p:nvPr>
        </p:nvSpPr>
        <p:spPr>
          <a:xfrm>
            <a:off x="700297" y="1340766"/>
            <a:ext cx="8144903" cy="4824410"/>
          </a:xfrm>
        </p:spPr>
        <p:txBody>
          <a:bodyPr/>
          <a:lstStyle/>
          <a:p>
            <a:r>
              <a:rPr lang="de-CH" b="0" i="0" dirty="0">
                <a:solidFill>
                  <a:srgbClr val="353940"/>
                </a:solidFill>
                <a:effectLst/>
                <a:latin typeface="Roboto Condensed" panose="02000000000000000000" pitchFamily="2" charset="0"/>
              </a:rPr>
              <a:t>«Zwinky» gibt den Vereinen und Verbänden kreative Ideen, Instrumente und Möglichkeiten zur erleichterten Mitgliedererfassung und –</a:t>
            </a:r>
            <a:r>
              <a:rPr lang="de-CH" b="0" i="0" dirty="0" err="1">
                <a:solidFill>
                  <a:srgbClr val="353940"/>
                </a:solidFill>
                <a:effectLst/>
                <a:latin typeface="Roboto Condensed" panose="02000000000000000000" pitchFamily="2" charset="0"/>
              </a:rPr>
              <a:t>gewinnung</a:t>
            </a:r>
            <a:r>
              <a:rPr lang="de-CH" b="0" i="0" dirty="0">
                <a:solidFill>
                  <a:srgbClr val="353940"/>
                </a:solidFill>
                <a:effectLst/>
                <a:latin typeface="Roboto Condensed" panose="02000000000000000000" pitchFamily="2" charset="0"/>
              </a:rPr>
              <a:t> sowie Ansätze zur Verbesserung der Bindung der eigenen Mitglieder sei es durch ein Angebot von attraktiven Wettkämpfen und Vereinsprogrammen und -aktivitäten. </a:t>
            </a:r>
          </a:p>
          <a:p>
            <a:r>
              <a:rPr lang="de-CH" b="0" i="0" dirty="0">
                <a:solidFill>
                  <a:srgbClr val="353940"/>
                </a:solidFill>
                <a:effectLst/>
                <a:latin typeface="Roboto Condensed" panose="02000000000000000000" pitchFamily="2" charset="0"/>
              </a:rPr>
              <a:t>Die Vereine müssen Anstrengungen unternehmen, um neue Mitglieder anzuwerben, den Schiesssport durch unterschiedliche attraktive/kreative Veranstaltungen (Events), bekannter zu machen. Dabei sollen die Bedürfnisse der verschiedenen Zielgruppen entsprechend berücksichtigt werden.</a:t>
            </a:r>
          </a:p>
          <a:p>
            <a:r>
              <a:rPr lang="de-CH" b="0" i="0" dirty="0">
                <a:solidFill>
                  <a:srgbClr val="353940"/>
                </a:solidFill>
                <a:effectLst/>
                <a:latin typeface="Roboto Condensed" panose="02000000000000000000" pitchFamily="2" charset="0"/>
              </a:rPr>
              <a:t>Der SSV unterstützt Vereine und Verbände mit Werbematerial, Give-Aways, </a:t>
            </a:r>
            <a:r>
              <a:rPr lang="de-CH" b="0" i="0" dirty="0" err="1">
                <a:solidFill>
                  <a:srgbClr val="353940"/>
                </a:solidFill>
                <a:effectLst/>
                <a:latin typeface="Roboto Condensed" panose="02000000000000000000" pitchFamily="2" charset="0"/>
              </a:rPr>
              <a:t>Ideenbox</a:t>
            </a:r>
            <a:r>
              <a:rPr lang="de-CH" b="0" i="0" dirty="0">
                <a:solidFill>
                  <a:srgbClr val="353940"/>
                </a:solidFill>
                <a:effectLst/>
                <a:latin typeface="Roboto Condensed" panose="02000000000000000000" pitchFamily="2" charset="0"/>
              </a:rPr>
              <a:t> und führt einen «Zwinky»-Eventkalender. Aus diesem Grunde ist es sehr wichtig, dass alle «Zwinky»-Events, wie Schülerschiessen, Tag der offenen Schützenhäuser, Publikumsschiessen an Ausstellungen oder Vereinsanlässen etc. dem SSV gemeldet werden. Als Motivationsspritze und Marketingmassnahme zeichnet der SSV pro Jahr die drei originellsten Events von Vereinen und Verbänden mit einem Anerkennungspreis aus. Entscheidend dabei ist die Originalität/Kreativität, die Nachhaltigkeit und nicht nur die Teilnehmerzahl. Die Projekte werden im SSV gesammelt (Datenbank) und den anderen Vereinen/Verbänden gratis zur Verfügung gestellt.</a:t>
            </a:r>
          </a:p>
          <a:p>
            <a:r>
              <a:rPr lang="de-CH" dirty="0">
                <a:solidFill>
                  <a:srgbClr val="353940"/>
                </a:solidFill>
                <a:latin typeface="Roboto Condensed" panose="02000000000000000000" pitchFamily="2" charset="0"/>
                <a:hlinkClick r:id="rId2"/>
              </a:rPr>
              <a:t>www.zwinky.ch</a:t>
            </a:r>
            <a:br>
              <a:rPr lang="de-CH" dirty="0">
                <a:effectLst/>
              </a:rPr>
            </a:br>
            <a:br>
              <a:rPr lang="de-CH" dirty="0">
                <a:effectLst/>
              </a:rPr>
            </a:br>
            <a:endParaRPr lang="de-CH" dirty="0"/>
          </a:p>
        </p:txBody>
      </p:sp>
      <p:pic>
        <p:nvPicPr>
          <p:cNvPr id="2050" name="Picture 2">
            <a:extLst>
              <a:ext uri="{FF2B5EF4-FFF2-40B4-BE49-F238E27FC236}">
                <a16:creationId xmlns:a16="http://schemas.microsoft.com/office/drawing/2014/main" id="{0AB6FD52-1BBC-4A3D-8F37-E8EAC0F0F8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6" y="175476"/>
            <a:ext cx="961396" cy="9635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9740AAA9-8575-4EC8-8251-DE4ED2F832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1730" y="181640"/>
            <a:ext cx="961396" cy="963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02209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A44858-52A7-4456-9AD4-2F88ED2DE653}"/>
              </a:ext>
            </a:extLst>
          </p:cNvPr>
          <p:cNvSpPr>
            <a:spLocks noGrp="1"/>
          </p:cNvSpPr>
          <p:nvPr>
            <p:ph type="title"/>
          </p:nvPr>
        </p:nvSpPr>
        <p:spPr>
          <a:xfrm>
            <a:off x="900000" y="288000"/>
            <a:ext cx="7133339" cy="683934"/>
          </a:xfrm>
        </p:spPr>
        <p:txBody>
          <a:bodyPr/>
          <a:lstStyle/>
          <a:p>
            <a:pPr algn="ctr"/>
            <a:r>
              <a:rPr lang="de-CH" dirty="0"/>
              <a:t>WIR HELFEN WO, ES HILFE BRAUCHT</a:t>
            </a:r>
          </a:p>
        </p:txBody>
      </p:sp>
      <p:sp>
        <p:nvSpPr>
          <p:cNvPr id="3" name="Inhaltsplatzhalter 2">
            <a:extLst>
              <a:ext uri="{FF2B5EF4-FFF2-40B4-BE49-F238E27FC236}">
                <a16:creationId xmlns:a16="http://schemas.microsoft.com/office/drawing/2014/main" id="{A99E9971-2E2D-42DD-8D3F-EDF0670E536D}"/>
              </a:ext>
            </a:extLst>
          </p:cNvPr>
          <p:cNvSpPr>
            <a:spLocks noGrp="1"/>
          </p:cNvSpPr>
          <p:nvPr>
            <p:ph idx="1"/>
          </p:nvPr>
        </p:nvSpPr>
        <p:spPr/>
        <p:txBody>
          <a:bodyPr/>
          <a:lstStyle/>
          <a:p>
            <a:endParaRPr lang="de-CH" dirty="0"/>
          </a:p>
        </p:txBody>
      </p:sp>
      <p:pic>
        <p:nvPicPr>
          <p:cNvPr id="1026" name="Picture 2" descr="THM Personalräte - Wir helfen bei...">
            <a:extLst>
              <a:ext uri="{FF2B5EF4-FFF2-40B4-BE49-F238E27FC236}">
                <a16:creationId xmlns:a16="http://schemas.microsoft.com/office/drawing/2014/main" id="{DCF07C49-F684-4829-962F-A4C9705739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823" y="801215"/>
            <a:ext cx="7507957" cy="5255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20483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1AE938-B3EA-4210-9209-5DB3A58F2719}"/>
              </a:ext>
            </a:extLst>
          </p:cNvPr>
          <p:cNvSpPr>
            <a:spLocks noGrp="1"/>
          </p:cNvSpPr>
          <p:nvPr>
            <p:ph type="title"/>
          </p:nvPr>
        </p:nvSpPr>
        <p:spPr/>
        <p:txBody>
          <a:bodyPr/>
          <a:lstStyle/>
          <a:p>
            <a:endParaRPr lang="de-CH"/>
          </a:p>
        </p:txBody>
      </p:sp>
      <p:sp>
        <p:nvSpPr>
          <p:cNvPr id="3" name="Inhaltsplatzhalter 2">
            <a:extLst>
              <a:ext uri="{FF2B5EF4-FFF2-40B4-BE49-F238E27FC236}">
                <a16:creationId xmlns:a16="http://schemas.microsoft.com/office/drawing/2014/main" id="{E9EB79B5-BA31-421A-BF61-4BA8BE8929E1}"/>
              </a:ext>
            </a:extLst>
          </p:cNvPr>
          <p:cNvSpPr>
            <a:spLocks noGrp="1"/>
          </p:cNvSpPr>
          <p:nvPr>
            <p:ph idx="1"/>
          </p:nvPr>
        </p:nvSpPr>
        <p:spPr/>
        <p:txBody>
          <a:bodyPr/>
          <a:lstStyle/>
          <a:p>
            <a:endParaRPr lang="de-CH"/>
          </a:p>
        </p:txBody>
      </p:sp>
      <p:pic>
        <p:nvPicPr>
          <p:cNvPr id="2050" name="Picture 2" descr="Welche Größe benötige ich bei meiner Halbmaske / Vollmaske?">
            <a:extLst>
              <a:ext uri="{FF2B5EF4-FFF2-40B4-BE49-F238E27FC236}">
                <a16:creationId xmlns:a16="http://schemas.microsoft.com/office/drawing/2014/main" id="{CF4C16EC-4C65-4E0B-A529-53FA13F30F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4604" y="1806497"/>
            <a:ext cx="4003288" cy="4003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13671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35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9DB9BC-FCAA-42DE-BFA3-53F8621E8748}"/>
              </a:ext>
            </a:extLst>
          </p:cNvPr>
          <p:cNvSpPr txBox="1">
            <a:spLocks noGrp="1"/>
          </p:cNvSpPr>
          <p:nvPr>
            <p:ph type="title"/>
          </p:nvPr>
        </p:nvSpPr>
        <p:spPr>
          <a:xfrm>
            <a:off x="900000" y="288000"/>
            <a:ext cx="6753164" cy="683934"/>
          </a:xfrm>
        </p:spPr>
        <p:txBody>
          <a:bodyPr/>
          <a:lstStyle/>
          <a:p>
            <a:pPr lvl="0"/>
            <a:r>
              <a:rPr lang="de-CH" dirty="0"/>
              <a:t>Das Kernteam Target Sprint</a:t>
            </a:r>
          </a:p>
        </p:txBody>
      </p:sp>
      <p:sp>
        <p:nvSpPr>
          <p:cNvPr id="3" name="Rechteck 7">
            <a:extLst>
              <a:ext uri="{FF2B5EF4-FFF2-40B4-BE49-F238E27FC236}">
                <a16:creationId xmlns:a16="http://schemas.microsoft.com/office/drawing/2014/main" id="{753C742E-3E3F-4795-914E-7152C4E585D8}"/>
              </a:ext>
            </a:extLst>
          </p:cNvPr>
          <p:cNvSpPr/>
          <p:nvPr/>
        </p:nvSpPr>
        <p:spPr>
          <a:xfrm>
            <a:off x="4453219" y="3244336"/>
            <a:ext cx="237570" cy="369335"/>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CH" sz="1800" b="0" i="0" u="none" strike="noStrike" kern="1200" cap="none" spc="0" baseline="0">
                <a:solidFill>
                  <a:srgbClr val="000000"/>
                </a:solidFill>
                <a:uFillTx/>
                <a:latin typeface="Calibri"/>
              </a:rPr>
              <a:t> </a:t>
            </a:r>
          </a:p>
        </p:txBody>
      </p:sp>
      <p:pic>
        <p:nvPicPr>
          <p:cNvPr id="5" name="Picture 4">
            <a:extLst>
              <a:ext uri="{FF2B5EF4-FFF2-40B4-BE49-F238E27FC236}">
                <a16:creationId xmlns:a16="http://schemas.microsoft.com/office/drawing/2014/main" id="{8F36BE0D-340D-41B9-8B66-C298436C9C04}"/>
              </a:ext>
            </a:extLst>
          </p:cNvPr>
          <p:cNvPicPr>
            <a:picLocks noChangeAspect="1"/>
          </p:cNvPicPr>
          <p:nvPr/>
        </p:nvPicPr>
        <p:blipFill>
          <a:blip r:embed="rId2"/>
          <a:srcRect/>
          <a:stretch>
            <a:fillRect/>
          </a:stretch>
        </p:blipFill>
        <p:spPr>
          <a:xfrm>
            <a:off x="6240222" y="1296000"/>
            <a:ext cx="2080831" cy="1800000"/>
          </a:xfrm>
          <a:prstGeom prst="rect">
            <a:avLst/>
          </a:prstGeom>
          <a:noFill/>
          <a:ln cap="flat">
            <a:noFill/>
          </a:ln>
        </p:spPr>
      </p:pic>
      <p:pic>
        <p:nvPicPr>
          <p:cNvPr id="6" name="Picture 6">
            <a:extLst>
              <a:ext uri="{FF2B5EF4-FFF2-40B4-BE49-F238E27FC236}">
                <a16:creationId xmlns:a16="http://schemas.microsoft.com/office/drawing/2014/main" id="{AD4C16B4-8C21-4F17-B001-9C1FF9A85189}"/>
              </a:ext>
            </a:extLst>
          </p:cNvPr>
          <p:cNvPicPr>
            <a:picLocks noChangeAspect="1"/>
          </p:cNvPicPr>
          <p:nvPr/>
        </p:nvPicPr>
        <p:blipFill>
          <a:blip r:embed="rId3"/>
          <a:srcRect/>
          <a:stretch>
            <a:fillRect/>
          </a:stretch>
        </p:blipFill>
        <p:spPr>
          <a:xfrm>
            <a:off x="1044994" y="1296000"/>
            <a:ext cx="2084939" cy="1800000"/>
          </a:xfrm>
          <a:prstGeom prst="rect">
            <a:avLst/>
          </a:prstGeom>
          <a:noFill/>
          <a:ln cap="flat">
            <a:noFill/>
          </a:ln>
        </p:spPr>
      </p:pic>
      <p:sp>
        <p:nvSpPr>
          <p:cNvPr id="8" name="Textfeld 12">
            <a:extLst>
              <a:ext uri="{FF2B5EF4-FFF2-40B4-BE49-F238E27FC236}">
                <a16:creationId xmlns:a16="http://schemas.microsoft.com/office/drawing/2014/main" id="{AA02B1D6-5FE0-49AA-B5A0-4423F1FA2737}"/>
              </a:ext>
            </a:extLst>
          </p:cNvPr>
          <p:cNvSpPr txBox="1"/>
          <p:nvPr/>
        </p:nvSpPr>
        <p:spPr>
          <a:xfrm>
            <a:off x="815258" y="3105865"/>
            <a:ext cx="2497692" cy="369335"/>
          </a:xfrm>
          <a:prstGeom prst="rect">
            <a:avLst/>
          </a:prstGeom>
          <a:noFill/>
          <a:ln cap="flat">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CH" sz="1800" b="0" i="0" u="none" strike="noStrike" kern="1200" cap="none" spc="0" baseline="0" dirty="0">
                <a:solidFill>
                  <a:srgbClr val="000000"/>
                </a:solidFill>
                <a:uFillTx/>
                <a:latin typeface="Calibri"/>
              </a:rPr>
              <a:t>Ruth Leiterin Bereich AR </a:t>
            </a:r>
          </a:p>
        </p:txBody>
      </p:sp>
      <p:sp>
        <p:nvSpPr>
          <p:cNvPr id="9" name="Textfeld 13">
            <a:extLst>
              <a:ext uri="{FF2B5EF4-FFF2-40B4-BE49-F238E27FC236}">
                <a16:creationId xmlns:a16="http://schemas.microsoft.com/office/drawing/2014/main" id="{19362D6D-1805-4841-A574-6511BE5CC0F0}"/>
              </a:ext>
            </a:extLst>
          </p:cNvPr>
          <p:cNvSpPr txBox="1"/>
          <p:nvPr/>
        </p:nvSpPr>
        <p:spPr>
          <a:xfrm>
            <a:off x="6259319" y="3126699"/>
            <a:ext cx="2033735" cy="369335"/>
          </a:xfrm>
          <a:prstGeom prst="rect">
            <a:avLst/>
          </a:prstGeom>
          <a:noFill/>
          <a:ln cap="flat">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CH" sz="1800" b="0" i="0" u="none" strike="noStrike" kern="1200" cap="none" spc="0" baseline="0" dirty="0">
                <a:solidFill>
                  <a:srgbClr val="000000"/>
                </a:solidFill>
                <a:uFillTx/>
                <a:latin typeface="Calibri"/>
              </a:rPr>
              <a:t>Markus Kernteam</a:t>
            </a:r>
          </a:p>
        </p:txBody>
      </p:sp>
      <p:sp>
        <p:nvSpPr>
          <p:cNvPr id="10" name="Textfeld 14">
            <a:extLst>
              <a:ext uri="{FF2B5EF4-FFF2-40B4-BE49-F238E27FC236}">
                <a16:creationId xmlns:a16="http://schemas.microsoft.com/office/drawing/2014/main" id="{F554DE1A-1457-44AB-97F6-020E6C89153E}"/>
              </a:ext>
            </a:extLst>
          </p:cNvPr>
          <p:cNvSpPr txBox="1"/>
          <p:nvPr/>
        </p:nvSpPr>
        <p:spPr>
          <a:xfrm>
            <a:off x="3681395" y="3496296"/>
            <a:ext cx="2033735" cy="369335"/>
          </a:xfrm>
          <a:prstGeom prst="rect">
            <a:avLst/>
          </a:prstGeom>
          <a:noFill/>
          <a:ln cap="flat">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CH" sz="1800" b="0" i="0" u="none" strike="noStrike" kern="0" cap="none" spc="0" baseline="0" dirty="0">
                <a:solidFill>
                  <a:srgbClr val="000000"/>
                </a:solidFill>
                <a:uFillTx/>
                <a:latin typeface="Calibri"/>
              </a:rPr>
              <a:t>Norbert</a:t>
            </a:r>
            <a:r>
              <a:rPr lang="de-CH" sz="1800" b="0" i="0" u="none" strike="noStrike" kern="1200" cap="none" spc="0" baseline="0" dirty="0">
                <a:solidFill>
                  <a:srgbClr val="000000"/>
                </a:solidFill>
                <a:uFillTx/>
                <a:latin typeface="Calibri"/>
              </a:rPr>
              <a:t> Kernteam </a:t>
            </a:r>
          </a:p>
        </p:txBody>
      </p:sp>
      <p:pic>
        <p:nvPicPr>
          <p:cNvPr id="13" name="Grafik 14">
            <a:extLst>
              <a:ext uri="{FF2B5EF4-FFF2-40B4-BE49-F238E27FC236}">
                <a16:creationId xmlns:a16="http://schemas.microsoft.com/office/drawing/2014/main" id="{FF1EBCAF-C752-4532-9341-AF10E097B9A8}"/>
              </a:ext>
            </a:extLst>
          </p:cNvPr>
          <p:cNvPicPr>
            <a:picLocks noChangeAspect="1"/>
          </p:cNvPicPr>
          <p:nvPr/>
        </p:nvPicPr>
        <p:blipFill>
          <a:blip r:embed="rId4"/>
          <a:stretch>
            <a:fillRect/>
          </a:stretch>
        </p:blipFill>
        <p:spPr>
          <a:xfrm>
            <a:off x="3846424" y="1269000"/>
            <a:ext cx="1688729" cy="2160000"/>
          </a:xfrm>
          <a:prstGeom prst="rect">
            <a:avLst/>
          </a:prstGeom>
          <a:noFill/>
          <a:ln cap="flat">
            <a:noFill/>
          </a:ln>
        </p:spPr>
      </p:pic>
      <p:pic>
        <p:nvPicPr>
          <p:cNvPr id="12" name="Picture 93" descr="SSV_LOGO_SH_rot">
            <a:extLst>
              <a:ext uri="{FF2B5EF4-FFF2-40B4-BE49-F238E27FC236}">
                <a16:creationId xmlns:a16="http://schemas.microsoft.com/office/drawing/2014/main" id="{00000000-0008-0000-0500-0000DE5C020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34015" y="4068000"/>
            <a:ext cx="1610618" cy="1625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feld 12">
            <a:extLst>
              <a:ext uri="{FF2B5EF4-FFF2-40B4-BE49-F238E27FC236}">
                <a16:creationId xmlns:a16="http://schemas.microsoft.com/office/drawing/2014/main" id="{CD766A78-5EB0-4973-BAB3-F1D1151CEB7E}"/>
              </a:ext>
            </a:extLst>
          </p:cNvPr>
          <p:cNvSpPr txBox="1"/>
          <p:nvPr/>
        </p:nvSpPr>
        <p:spPr>
          <a:xfrm>
            <a:off x="5336275" y="5800252"/>
            <a:ext cx="3258895" cy="369332"/>
          </a:xfrm>
          <a:prstGeom prst="rect">
            <a:avLst/>
          </a:prstGeom>
          <a:noFill/>
          <a:ln cap="flat">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CH" sz="1800" b="0" i="0" u="none" strike="noStrike" kern="1200" cap="none" spc="0" baseline="0" dirty="0">
                <a:solidFill>
                  <a:srgbClr val="000000"/>
                </a:solidFill>
                <a:uFillTx/>
                <a:latin typeface="Calibri"/>
              </a:rPr>
              <a:t>WK-Chef TS-M/ Jennifer Kaeser</a:t>
            </a:r>
          </a:p>
        </p:txBody>
      </p:sp>
      <p:sp>
        <p:nvSpPr>
          <p:cNvPr id="17" name="Textfeld 12">
            <a:extLst>
              <a:ext uri="{FF2B5EF4-FFF2-40B4-BE49-F238E27FC236}">
                <a16:creationId xmlns:a16="http://schemas.microsoft.com/office/drawing/2014/main" id="{93C6DB8D-B131-4C8C-98F5-261045ADF4BE}"/>
              </a:ext>
            </a:extLst>
          </p:cNvPr>
          <p:cNvSpPr txBox="1"/>
          <p:nvPr/>
        </p:nvSpPr>
        <p:spPr>
          <a:xfrm>
            <a:off x="815258" y="5800253"/>
            <a:ext cx="2497692" cy="369335"/>
          </a:xfrm>
          <a:prstGeom prst="rect">
            <a:avLst/>
          </a:prstGeom>
          <a:noFill/>
          <a:ln cap="flat">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CH" sz="1800" b="0" i="0" u="none" strike="noStrike" kern="1200" cap="none" spc="0" baseline="0" dirty="0">
                <a:solidFill>
                  <a:srgbClr val="000000"/>
                </a:solidFill>
                <a:uFillTx/>
                <a:latin typeface="Calibri"/>
              </a:rPr>
              <a:t>Robin Sekretariat</a:t>
            </a:r>
          </a:p>
        </p:txBody>
      </p:sp>
      <p:pic>
        <p:nvPicPr>
          <p:cNvPr id="4" name="Grafik 3">
            <a:extLst>
              <a:ext uri="{FF2B5EF4-FFF2-40B4-BE49-F238E27FC236}">
                <a16:creationId xmlns:a16="http://schemas.microsoft.com/office/drawing/2014/main" id="{7EAA91FB-C6D3-FAD3-2BA2-C1DD9722EF7D}"/>
              </a:ext>
            </a:extLst>
          </p:cNvPr>
          <p:cNvPicPr>
            <a:picLocks noChangeAspect="1"/>
          </p:cNvPicPr>
          <p:nvPr/>
        </p:nvPicPr>
        <p:blipFill>
          <a:blip r:embed="rId6"/>
          <a:stretch>
            <a:fillRect/>
          </a:stretch>
        </p:blipFill>
        <p:spPr>
          <a:xfrm>
            <a:off x="1044994" y="3982163"/>
            <a:ext cx="2084400" cy="180324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1F75AC-08AD-44AD-966B-3B6E486A5317}"/>
              </a:ext>
            </a:extLst>
          </p:cNvPr>
          <p:cNvSpPr>
            <a:spLocks noGrp="1"/>
          </p:cNvSpPr>
          <p:nvPr>
            <p:ph type="title"/>
          </p:nvPr>
        </p:nvSpPr>
        <p:spPr>
          <a:xfrm>
            <a:off x="900000" y="288000"/>
            <a:ext cx="7745626" cy="683934"/>
          </a:xfrm>
        </p:spPr>
        <p:txBody>
          <a:bodyPr/>
          <a:lstStyle/>
          <a:p>
            <a:r>
              <a:rPr lang="de-CH" dirty="0"/>
              <a:t>Was ist TargetSprint?</a:t>
            </a:r>
          </a:p>
        </p:txBody>
      </p:sp>
      <p:sp>
        <p:nvSpPr>
          <p:cNvPr id="3" name="Inhaltsplatzhalter 2">
            <a:extLst>
              <a:ext uri="{FF2B5EF4-FFF2-40B4-BE49-F238E27FC236}">
                <a16:creationId xmlns:a16="http://schemas.microsoft.com/office/drawing/2014/main" id="{98483CD2-6C87-4353-8240-95A291D58C86}"/>
              </a:ext>
            </a:extLst>
          </p:cNvPr>
          <p:cNvSpPr>
            <a:spLocks noGrp="1"/>
          </p:cNvSpPr>
          <p:nvPr>
            <p:ph idx="4294967295"/>
          </p:nvPr>
        </p:nvSpPr>
        <p:spPr>
          <a:xfrm>
            <a:off x="1278722" y="1322928"/>
            <a:ext cx="7530742" cy="1571933"/>
          </a:xfrm>
        </p:spPr>
        <p:txBody>
          <a:bodyPr/>
          <a:lstStyle/>
          <a:p>
            <a:pPr marL="0" indent="0" algn="l">
              <a:buNone/>
            </a:pPr>
            <a:r>
              <a:rPr lang="de-CH" b="1" i="0" dirty="0">
                <a:solidFill>
                  <a:srgbClr val="333333"/>
                </a:solidFill>
                <a:effectLst/>
                <a:latin typeface="Ubuntu"/>
              </a:rPr>
              <a:t>Target Sprint ist:</a:t>
            </a:r>
          </a:p>
          <a:p>
            <a:pPr marL="0" indent="0" algn="l">
              <a:buNone/>
            </a:pPr>
            <a:r>
              <a:rPr lang="de-CH" b="0" i="0" dirty="0">
                <a:solidFill>
                  <a:srgbClr val="F13340"/>
                </a:solidFill>
                <a:effectLst/>
                <a:latin typeface="Ubuntu"/>
              </a:rPr>
              <a:t>Präzession im schnellen Luftgewehrschiessen</a:t>
            </a:r>
            <a:endParaRPr lang="de-CH" b="0" i="0" dirty="0">
              <a:solidFill>
                <a:srgbClr val="6E6E6E"/>
              </a:solidFill>
              <a:effectLst/>
              <a:latin typeface="Ubuntu"/>
            </a:endParaRPr>
          </a:p>
          <a:p>
            <a:pPr marL="0" indent="0" algn="l">
              <a:buNone/>
            </a:pPr>
            <a:r>
              <a:rPr lang="de-CH" b="0" i="0" dirty="0">
                <a:solidFill>
                  <a:srgbClr val="F13340"/>
                </a:solidFill>
                <a:effectLst/>
                <a:latin typeface="Ubuntu"/>
              </a:rPr>
              <a:t>Körperliche Belastung im Mitteldistanz Laufwettbewerb</a:t>
            </a:r>
            <a:endParaRPr lang="de-CH" b="0" i="0" dirty="0">
              <a:solidFill>
                <a:srgbClr val="6E6E6E"/>
              </a:solidFill>
              <a:effectLst/>
              <a:latin typeface="Ubuntu"/>
            </a:endParaRPr>
          </a:p>
          <a:p>
            <a:endParaRPr lang="de-CH" dirty="0"/>
          </a:p>
        </p:txBody>
      </p:sp>
      <p:pic>
        <p:nvPicPr>
          <p:cNvPr id="5" name="Grafik 4">
            <a:extLst>
              <a:ext uri="{FF2B5EF4-FFF2-40B4-BE49-F238E27FC236}">
                <a16:creationId xmlns:a16="http://schemas.microsoft.com/office/drawing/2014/main" id="{1A85ABAF-71A7-4D7D-B4CC-43311B99F0F9}"/>
              </a:ext>
            </a:extLst>
          </p:cNvPr>
          <p:cNvPicPr>
            <a:picLocks noChangeAspect="1"/>
          </p:cNvPicPr>
          <p:nvPr/>
        </p:nvPicPr>
        <p:blipFill rotWithShape="1">
          <a:blip r:embed="rId2"/>
          <a:srcRect l="5779"/>
          <a:stretch/>
        </p:blipFill>
        <p:spPr>
          <a:xfrm>
            <a:off x="1278722" y="3121112"/>
            <a:ext cx="2714355" cy="1447931"/>
          </a:xfrm>
          <a:prstGeom prst="rect">
            <a:avLst/>
          </a:prstGeom>
        </p:spPr>
      </p:pic>
      <p:pic>
        <p:nvPicPr>
          <p:cNvPr id="7" name="Grafik 6">
            <a:extLst>
              <a:ext uri="{FF2B5EF4-FFF2-40B4-BE49-F238E27FC236}">
                <a16:creationId xmlns:a16="http://schemas.microsoft.com/office/drawing/2014/main" id="{63849DBD-1359-4220-BD18-A76C33C38315}"/>
              </a:ext>
            </a:extLst>
          </p:cNvPr>
          <p:cNvPicPr>
            <a:picLocks noChangeAspect="1"/>
          </p:cNvPicPr>
          <p:nvPr/>
        </p:nvPicPr>
        <p:blipFill>
          <a:blip r:embed="rId3"/>
          <a:stretch>
            <a:fillRect/>
          </a:stretch>
        </p:blipFill>
        <p:spPr>
          <a:xfrm>
            <a:off x="4213559" y="3121112"/>
            <a:ext cx="4197963" cy="1449875"/>
          </a:xfrm>
          <a:prstGeom prst="rect">
            <a:avLst/>
          </a:prstGeom>
        </p:spPr>
      </p:pic>
      <p:pic>
        <p:nvPicPr>
          <p:cNvPr id="9" name="Grafik 8">
            <a:extLst>
              <a:ext uri="{FF2B5EF4-FFF2-40B4-BE49-F238E27FC236}">
                <a16:creationId xmlns:a16="http://schemas.microsoft.com/office/drawing/2014/main" id="{27F3354E-0422-43A5-83D7-1A395DCA12A5}"/>
              </a:ext>
            </a:extLst>
          </p:cNvPr>
          <p:cNvPicPr>
            <a:picLocks noChangeAspect="1"/>
          </p:cNvPicPr>
          <p:nvPr/>
        </p:nvPicPr>
        <p:blipFill>
          <a:blip r:embed="rId4"/>
          <a:stretch>
            <a:fillRect/>
          </a:stretch>
        </p:blipFill>
        <p:spPr>
          <a:xfrm>
            <a:off x="2337923" y="4619722"/>
            <a:ext cx="4468153" cy="1728919"/>
          </a:xfrm>
          <a:prstGeom prst="rect">
            <a:avLst/>
          </a:prstGeom>
        </p:spPr>
      </p:pic>
    </p:spTree>
    <p:extLst>
      <p:ext uri="{BB962C8B-B14F-4D97-AF65-F5344CB8AC3E}">
        <p14:creationId xmlns:p14="http://schemas.microsoft.com/office/powerpoint/2010/main" val="38042544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228A72-297D-4E20-98BE-211B17F9A163}"/>
              </a:ext>
            </a:extLst>
          </p:cNvPr>
          <p:cNvSpPr>
            <a:spLocks noGrp="1"/>
          </p:cNvSpPr>
          <p:nvPr>
            <p:ph type="title"/>
          </p:nvPr>
        </p:nvSpPr>
        <p:spPr>
          <a:xfrm>
            <a:off x="900000" y="288000"/>
            <a:ext cx="7745626" cy="683934"/>
          </a:xfrm>
        </p:spPr>
        <p:txBody>
          <a:bodyPr/>
          <a:lstStyle/>
          <a:p>
            <a:r>
              <a:rPr lang="de-CH" dirty="0"/>
              <a:t>TargetSprint-Arena</a:t>
            </a:r>
          </a:p>
        </p:txBody>
      </p:sp>
      <p:pic>
        <p:nvPicPr>
          <p:cNvPr id="5" name="Grafik 4">
            <a:extLst>
              <a:ext uri="{FF2B5EF4-FFF2-40B4-BE49-F238E27FC236}">
                <a16:creationId xmlns:a16="http://schemas.microsoft.com/office/drawing/2014/main" id="{61CBC3D5-66B6-43D7-AC51-44231D84BC3B}"/>
              </a:ext>
            </a:extLst>
          </p:cNvPr>
          <p:cNvPicPr>
            <a:picLocks noChangeAspect="1"/>
          </p:cNvPicPr>
          <p:nvPr/>
        </p:nvPicPr>
        <p:blipFill>
          <a:blip r:embed="rId2"/>
          <a:stretch>
            <a:fillRect/>
          </a:stretch>
        </p:blipFill>
        <p:spPr>
          <a:xfrm>
            <a:off x="2062715" y="885202"/>
            <a:ext cx="5116238" cy="4032000"/>
          </a:xfrm>
          <a:prstGeom prst="rect">
            <a:avLst/>
          </a:prstGeom>
        </p:spPr>
      </p:pic>
      <p:pic>
        <p:nvPicPr>
          <p:cNvPr id="7" name="Grafik 6">
            <a:extLst>
              <a:ext uri="{FF2B5EF4-FFF2-40B4-BE49-F238E27FC236}">
                <a16:creationId xmlns:a16="http://schemas.microsoft.com/office/drawing/2014/main" id="{CAF343BE-BE49-4735-95DD-A2E5088EE740}"/>
              </a:ext>
            </a:extLst>
          </p:cNvPr>
          <p:cNvPicPr>
            <a:picLocks noChangeAspect="1"/>
          </p:cNvPicPr>
          <p:nvPr/>
        </p:nvPicPr>
        <p:blipFill rotWithShape="1">
          <a:blip r:embed="rId3"/>
          <a:srcRect t="9371" b="9278"/>
          <a:stretch/>
        </p:blipFill>
        <p:spPr>
          <a:xfrm>
            <a:off x="1003616" y="4819941"/>
            <a:ext cx="7346423" cy="1450746"/>
          </a:xfrm>
          <a:prstGeom prst="rect">
            <a:avLst/>
          </a:prstGeom>
        </p:spPr>
      </p:pic>
    </p:spTree>
    <p:extLst>
      <p:ext uri="{BB962C8B-B14F-4D97-AF65-F5344CB8AC3E}">
        <p14:creationId xmlns:p14="http://schemas.microsoft.com/office/powerpoint/2010/main" val="35684996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07EAC7-644B-BD1D-5D53-6F2A45A25753}"/>
              </a:ext>
            </a:extLst>
          </p:cNvPr>
          <p:cNvSpPr>
            <a:spLocks noGrp="1"/>
          </p:cNvSpPr>
          <p:nvPr>
            <p:ph type="title"/>
          </p:nvPr>
        </p:nvSpPr>
        <p:spPr/>
        <p:txBody>
          <a:bodyPr/>
          <a:lstStyle/>
          <a:p>
            <a:r>
              <a:rPr lang="de-CH" dirty="0"/>
              <a:t>Filzbach</a:t>
            </a:r>
          </a:p>
        </p:txBody>
      </p:sp>
      <p:sp>
        <p:nvSpPr>
          <p:cNvPr id="3" name="Inhaltsplatzhalter 2">
            <a:extLst>
              <a:ext uri="{FF2B5EF4-FFF2-40B4-BE49-F238E27FC236}">
                <a16:creationId xmlns:a16="http://schemas.microsoft.com/office/drawing/2014/main" id="{B27DE83A-7AF0-70EF-1AF7-B17E46D1DE38}"/>
              </a:ext>
            </a:extLst>
          </p:cNvPr>
          <p:cNvSpPr>
            <a:spLocks noGrp="1"/>
          </p:cNvSpPr>
          <p:nvPr>
            <p:ph idx="4294967295"/>
          </p:nvPr>
        </p:nvSpPr>
        <p:spPr>
          <a:xfrm>
            <a:off x="1318866" y="5481242"/>
            <a:ext cx="7526334" cy="683934"/>
          </a:xfrm>
        </p:spPr>
        <p:txBody>
          <a:bodyPr/>
          <a:lstStyle/>
          <a:p>
            <a:r>
              <a:rPr lang="de-CH" dirty="0"/>
              <a:t>400 – 500m Bahn</a:t>
            </a:r>
          </a:p>
        </p:txBody>
      </p:sp>
      <p:pic>
        <p:nvPicPr>
          <p:cNvPr id="5" name="Grafik 4">
            <a:extLst>
              <a:ext uri="{FF2B5EF4-FFF2-40B4-BE49-F238E27FC236}">
                <a16:creationId xmlns:a16="http://schemas.microsoft.com/office/drawing/2014/main" id="{C06C71E8-77AD-F6C9-CCF9-BBBAF09A5ED0}"/>
              </a:ext>
            </a:extLst>
          </p:cNvPr>
          <p:cNvPicPr>
            <a:picLocks noChangeAspect="1"/>
          </p:cNvPicPr>
          <p:nvPr/>
        </p:nvPicPr>
        <p:blipFill>
          <a:blip r:embed="rId2"/>
          <a:stretch>
            <a:fillRect/>
          </a:stretch>
        </p:blipFill>
        <p:spPr>
          <a:xfrm>
            <a:off x="745320" y="1096370"/>
            <a:ext cx="7848852" cy="4180764"/>
          </a:xfrm>
          <a:prstGeom prst="rect">
            <a:avLst/>
          </a:prstGeom>
        </p:spPr>
      </p:pic>
    </p:spTree>
    <p:extLst>
      <p:ext uri="{BB962C8B-B14F-4D97-AF65-F5344CB8AC3E}">
        <p14:creationId xmlns:p14="http://schemas.microsoft.com/office/powerpoint/2010/main" val="35522904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355">
    <p:spTree>
      <p:nvGrpSpPr>
        <p:cNvPr id="1" name=""/>
        <p:cNvGrpSpPr/>
        <p:nvPr/>
      </p:nvGrpSpPr>
      <p:grpSpPr>
        <a:xfrm>
          <a:off x="0" y="0"/>
          <a:ext cx="0" cy="0"/>
          <a:chOff x="0" y="0"/>
          <a:chExt cx="0" cy="0"/>
        </a:xfrm>
      </p:grpSpPr>
      <p:sp>
        <p:nvSpPr>
          <p:cNvPr id="3" name="Rechteck 1">
            <a:extLst>
              <a:ext uri="{FF2B5EF4-FFF2-40B4-BE49-F238E27FC236}">
                <a16:creationId xmlns:a16="http://schemas.microsoft.com/office/drawing/2014/main" id="{D62E9391-EBFA-4CE5-9758-2F029728CE27}"/>
              </a:ext>
            </a:extLst>
          </p:cNvPr>
          <p:cNvSpPr txBox="1">
            <a:spLocks noGrp="1"/>
          </p:cNvSpPr>
          <p:nvPr>
            <p:ph idx="1"/>
          </p:nvPr>
        </p:nvSpPr>
        <p:spPr>
          <a:xfrm>
            <a:off x="547200" y="1393200"/>
            <a:ext cx="7526334" cy="4878259"/>
          </a:xfrm>
        </p:spPr>
        <p:txBody>
          <a:bodyPr>
            <a:spAutoFit/>
          </a:bodyPr>
          <a:lstStyle/>
          <a:p>
            <a:pPr lvl="0">
              <a:spcBef>
                <a:spcPts val="0"/>
              </a:spcBef>
              <a:buNone/>
            </a:pPr>
            <a:r>
              <a:rPr lang="de-CH" sz="2400" b="1" dirty="0">
                <a:latin typeface="Arial" pitchFamily="34"/>
                <a:cs typeface="Arial" pitchFamily="34"/>
              </a:rPr>
              <a:t>Für Events ab sofort: </a:t>
            </a:r>
          </a:p>
          <a:p>
            <a:pPr lvl="0">
              <a:spcBef>
                <a:spcPts val="0"/>
              </a:spcBef>
              <a:buClrTx/>
            </a:pPr>
            <a:r>
              <a:rPr lang="de-CH" sz="2400" kern="1200" dirty="0">
                <a:latin typeface="Arial" pitchFamily="34"/>
                <a:ea typeface="+mn-ea"/>
                <a:cs typeface="Arial" pitchFamily="34"/>
              </a:rPr>
              <a:t>Klappscheiben Hora</a:t>
            </a:r>
          </a:p>
          <a:p>
            <a:pPr lvl="0">
              <a:spcBef>
                <a:spcPts val="0"/>
              </a:spcBef>
              <a:buClrTx/>
            </a:pPr>
            <a:r>
              <a:rPr lang="de-CH" sz="2400" kern="1200" dirty="0">
                <a:latin typeface="Arial" pitchFamily="34"/>
                <a:ea typeface="+mn-ea"/>
                <a:cs typeface="Arial" pitchFamily="34"/>
              </a:rPr>
              <a:t>Liegematten</a:t>
            </a:r>
          </a:p>
          <a:p>
            <a:pPr lvl="0">
              <a:spcBef>
                <a:spcPts val="0"/>
              </a:spcBef>
              <a:buClrTx/>
            </a:pPr>
            <a:r>
              <a:rPr lang="de-CH" sz="2400" kern="1200" dirty="0">
                <a:latin typeface="Arial" pitchFamily="34"/>
                <a:ea typeface="+mn-ea"/>
                <a:cs typeface="Arial" pitchFamily="34"/>
              </a:rPr>
              <a:t>Gewehrständer</a:t>
            </a:r>
          </a:p>
          <a:p>
            <a:pPr lvl="0">
              <a:spcBef>
                <a:spcPts val="0"/>
              </a:spcBef>
              <a:buClrTx/>
            </a:pPr>
            <a:r>
              <a:rPr lang="de-CH" sz="2400" kern="1200" dirty="0">
                <a:latin typeface="Arial" pitchFamily="34"/>
                <a:ea typeface="+mn-ea"/>
                <a:cs typeface="Arial" pitchFamily="34"/>
              </a:rPr>
              <a:t>Munitionsauflageständer</a:t>
            </a:r>
          </a:p>
          <a:p>
            <a:pPr lvl="0">
              <a:spcBef>
                <a:spcPts val="0"/>
              </a:spcBef>
              <a:buClrTx/>
            </a:pPr>
            <a:r>
              <a:rPr lang="de-CH" sz="2400" kern="1200" dirty="0">
                <a:latin typeface="Arial" pitchFamily="34"/>
                <a:ea typeface="+mn-ea"/>
                <a:cs typeface="Arial" pitchFamily="34"/>
              </a:rPr>
              <a:t>Luftgewehr </a:t>
            </a:r>
          </a:p>
          <a:p>
            <a:pPr lvl="0">
              <a:spcBef>
                <a:spcPts val="0"/>
              </a:spcBef>
              <a:buClrTx/>
            </a:pPr>
            <a:r>
              <a:rPr lang="de-CH" sz="2400" kern="1200" dirty="0">
                <a:latin typeface="Arial" pitchFamily="34"/>
                <a:ea typeface="+mn-ea"/>
                <a:cs typeface="Arial" pitchFamily="34"/>
              </a:rPr>
              <a:t>Stoppuhren</a:t>
            </a:r>
          </a:p>
          <a:p>
            <a:pPr lvl="0">
              <a:spcBef>
                <a:spcPts val="0"/>
              </a:spcBef>
              <a:buClrTx/>
            </a:pPr>
            <a:r>
              <a:rPr lang="de-CH" sz="2400" kern="1200" dirty="0">
                <a:latin typeface="Arial" pitchFamily="34"/>
                <a:ea typeface="+mn-ea"/>
                <a:cs typeface="Arial" pitchFamily="34"/>
              </a:rPr>
              <a:t>Zeitmessanlage (NEU)</a:t>
            </a:r>
          </a:p>
          <a:p>
            <a:pPr lvl="0">
              <a:spcBef>
                <a:spcPts val="0"/>
              </a:spcBef>
              <a:buClrTx/>
            </a:pPr>
            <a:r>
              <a:rPr lang="de-CH" sz="2400" kern="1200" dirty="0">
                <a:latin typeface="Arial" pitchFamily="34"/>
                <a:ea typeface="+mn-ea"/>
                <a:cs typeface="Arial" pitchFamily="34"/>
              </a:rPr>
              <a:t>Eventgerüst inkl. Vlies (NEU)</a:t>
            </a:r>
          </a:p>
          <a:p>
            <a:pPr lvl="0">
              <a:spcBef>
                <a:spcPts val="0"/>
              </a:spcBef>
              <a:buClrTx/>
            </a:pPr>
            <a:r>
              <a:rPr lang="de-CH" sz="2400" dirty="0">
                <a:latin typeface="Arial" pitchFamily="34"/>
                <a:cs typeface="Arial" pitchFamily="34"/>
              </a:rPr>
              <a:t>Anhänger (NEU)</a:t>
            </a:r>
          </a:p>
          <a:p>
            <a:pPr lvl="0">
              <a:spcBef>
                <a:spcPts val="0"/>
              </a:spcBef>
              <a:spcAft>
                <a:spcPts val="600"/>
              </a:spcAft>
              <a:buClrTx/>
            </a:pPr>
            <a:r>
              <a:rPr lang="de-CH" sz="2400" dirty="0">
                <a:latin typeface="Arial" pitchFamily="34"/>
                <a:cs typeface="Arial" pitchFamily="34"/>
              </a:rPr>
              <a:t>Nadelfilzteppich (NEU)</a:t>
            </a:r>
          </a:p>
          <a:p>
            <a:pPr marL="0" lvl="0" indent="0">
              <a:spcBef>
                <a:spcPts val="0"/>
              </a:spcBef>
              <a:buNone/>
            </a:pPr>
            <a:r>
              <a:rPr lang="de-CH" sz="2400" dirty="0">
                <a:latin typeface="Arial" pitchFamily="34"/>
                <a:cs typeface="Arial" pitchFamily="34"/>
              </a:rPr>
              <a:t>Formulare unter </a:t>
            </a:r>
            <a:r>
              <a:rPr lang="de-CH" sz="2400" dirty="0">
                <a:latin typeface="Arial" pitchFamily="34"/>
                <a:cs typeface="Arial" pitchFamily="34"/>
                <a:hlinkClick r:id="rId2"/>
              </a:rPr>
              <a:t>www.targetsprint-swiss.ch</a:t>
            </a:r>
            <a:r>
              <a:rPr lang="de-CH" sz="2400" dirty="0">
                <a:latin typeface="Arial" pitchFamily="34"/>
                <a:cs typeface="Arial" pitchFamily="34"/>
              </a:rPr>
              <a:t> </a:t>
            </a:r>
          </a:p>
          <a:p>
            <a:pPr marL="0" lvl="0" indent="0">
              <a:spcBef>
                <a:spcPts val="0"/>
              </a:spcBef>
              <a:buNone/>
            </a:pPr>
            <a:r>
              <a:rPr lang="de-CH" sz="2400" dirty="0">
                <a:latin typeface="Arial" pitchFamily="34"/>
                <a:cs typeface="Arial" pitchFamily="34"/>
              </a:rPr>
              <a:t>Mailen an </a:t>
            </a:r>
            <a:r>
              <a:rPr lang="de-CH" sz="2400" dirty="0">
                <a:latin typeface="Arial" pitchFamily="34"/>
                <a:cs typeface="Arial" pitchFamily="34"/>
                <a:hlinkClick r:id="rId3"/>
              </a:rPr>
              <a:t>targetsprint@swissshooting.ch</a:t>
            </a:r>
            <a:r>
              <a:rPr lang="de-CH" sz="2400" dirty="0">
                <a:latin typeface="Arial" pitchFamily="34"/>
                <a:cs typeface="Arial" pitchFamily="34"/>
              </a:rPr>
              <a:t> </a:t>
            </a:r>
          </a:p>
        </p:txBody>
      </p:sp>
      <p:sp>
        <p:nvSpPr>
          <p:cNvPr id="4" name="Titel 1">
            <a:extLst>
              <a:ext uri="{FF2B5EF4-FFF2-40B4-BE49-F238E27FC236}">
                <a16:creationId xmlns:a16="http://schemas.microsoft.com/office/drawing/2014/main" id="{78EC2835-2549-4886-BFAB-1B4AB2A53D1A}"/>
              </a:ext>
            </a:extLst>
          </p:cNvPr>
          <p:cNvSpPr txBox="1">
            <a:spLocks/>
          </p:cNvSpPr>
          <p:nvPr/>
        </p:nvSpPr>
        <p:spPr>
          <a:xfrm>
            <a:off x="900000" y="288000"/>
            <a:ext cx="6753164" cy="683934"/>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e-DE" sz="2800" b="1" i="0" u="none" strike="noStrike" kern="0" cap="none" spc="0" baseline="0">
                <a:solidFill>
                  <a:srgbClr val="7F7F7F"/>
                </a:solidFill>
                <a:uFillTx/>
                <a:latin typeface="Arial"/>
              </a:defRPr>
            </a:lvl1pPr>
          </a:lstStyle>
          <a:p>
            <a:r>
              <a:rPr lang="de-CH" dirty="0"/>
              <a:t>Leihmaterial-Bestellungen</a:t>
            </a:r>
          </a:p>
        </p:txBody>
      </p:sp>
      <p:pic>
        <p:nvPicPr>
          <p:cNvPr id="8" name="Grafik 7" descr="Ein Bild, das Gras, draußen, Berg, Feld enthält.&#10;&#10;Automatisch generierte Beschreibung">
            <a:extLst>
              <a:ext uri="{FF2B5EF4-FFF2-40B4-BE49-F238E27FC236}">
                <a16:creationId xmlns:a16="http://schemas.microsoft.com/office/drawing/2014/main" id="{D038918E-6D89-4F4F-B006-4422462497D7}"/>
              </a:ext>
            </a:extLst>
          </p:cNvPr>
          <p:cNvPicPr>
            <a:picLocks noChangeAspect="1"/>
          </p:cNvPicPr>
          <p:nvPr/>
        </p:nvPicPr>
        <p:blipFill rotWithShape="1">
          <a:blip r:embed="rId4">
            <a:extLst>
              <a:ext uri="{28A0092B-C50C-407E-A947-70E740481C1C}">
                <a14:useLocalDpi xmlns:a14="http://schemas.microsoft.com/office/drawing/2010/main" val="0"/>
              </a:ext>
            </a:extLst>
          </a:blip>
          <a:srcRect t="26876"/>
          <a:stretch/>
        </p:blipFill>
        <p:spPr>
          <a:xfrm>
            <a:off x="4479240" y="1868532"/>
            <a:ext cx="4254396" cy="233324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91B411-5E20-44E3-85F7-4E82AA3902D7}"/>
              </a:ext>
            </a:extLst>
          </p:cNvPr>
          <p:cNvSpPr>
            <a:spLocks noGrp="1"/>
          </p:cNvSpPr>
          <p:nvPr>
            <p:ph type="title"/>
          </p:nvPr>
        </p:nvSpPr>
        <p:spPr>
          <a:xfrm>
            <a:off x="900000" y="288000"/>
            <a:ext cx="7745626" cy="683934"/>
          </a:xfrm>
        </p:spPr>
        <p:txBody>
          <a:bodyPr/>
          <a:lstStyle/>
          <a:p>
            <a:r>
              <a:rPr lang="de-CH" dirty="0"/>
              <a:t>Impressionen</a:t>
            </a:r>
          </a:p>
        </p:txBody>
      </p:sp>
      <p:pic>
        <p:nvPicPr>
          <p:cNvPr id="5" name="Inhaltsplatzhalter 4" descr="Ein Bild, das Gras, draußen, Himmel, Gebäude enthält.&#10;&#10;Automatisch generierte Beschreibung">
            <a:extLst>
              <a:ext uri="{FF2B5EF4-FFF2-40B4-BE49-F238E27FC236}">
                <a16:creationId xmlns:a16="http://schemas.microsoft.com/office/drawing/2014/main" id="{4C3C2540-696D-486D-BE61-0D9B183BE35F}"/>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388715" y="933619"/>
            <a:ext cx="3566719" cy="1665658"/>
          </a:xfrm>
        </p:spPr>
      </p:pic>
      <p:pic>
        <p:nvPicPr>
          <p:cNvPr id="7" name="Grafik 6" descr="Ein Bild, das Gras, Himmel, Baum, draußen enthält.&#10;&#10;Automatisch generierte Beschreibung">
            <a:extLst>
              <a:ext uri="{FF2B5EF4-FFF2-40B4-BE49-F238E27FC236}">
                <a16:creationId xmlns:a16="http://schemas.microsoft.com/office/drawing/2014/main" id="{43BA1E3B-3DD1-4490-83B9-0869781D4B2F}"/>
              </a:ext>
            </a:extLst>
          </p:cNvPr>
          <p:cNvPicPr>
            <a:picLocks noChangeAspect="1"/>
          </p:cNvPicPr>
          <p:nvPr/>
        </p:nvPicPr>
        <p:blipFill rotWithShape="1">
          <a:blip r:embed="rId3">
            <a:extLst>
              <a:ext uri="{28A0092B-C50C-407E-A947-70E740481C1C}">
                <a14:useLocalDpi xmlns:a14="http://schemas.microsoft.com/office/drawing/2010/main" val="0"/>
              </a:ext>
            </a:extLst>
          </a:blip>
          <a:srcRect t="16374" b="17632"/>
          <a:stretch/>
        </p:blipFill>
        <p:spPr>
          <a:xfrm>
            <a:off x="388715" y="2672135"/>
            <a:ext cx="4077719" cy="1513729"/>
          </a:xfrm>
          <a:prstGeom prst="rect">
            <a:avLst/>
          </a:prstGeom>
        </p:spPr>
      </p:pic>
      <p:pic>
        <p:nvPicPr>
          <p:cNvPr id="9" name="Grafik 8" descr="Ein Bild, das Baum, draußen, Boden, Outdoorobjekt enthält.&#10;&#10;Automatisch generierte Beschreibung">
            <a:extLst>
              <a:ext uri="{FF2B5EF4-FFF2-40B4-BE49-F238E27FC236}">
                <a16:creationId xmlns:a16="http://schemas.microsoft.com/office/drawing/2014/main" id="{FD3356BA-66DF-4F5A-A7AE-FE062A9331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8405" y="933619"/>
            <a:ext cx="3566719" cy="1665658"/>
          </a:xfrm>
          <a:prstGeom prst="rect">
            <a:avLst/>
          </a:prstGeom>
        </p:spPr>
      </p:pic>
      <p:pic>
        <p:nvPicPr>
          <p:cNvPr id="11" name="Grafik 10" descr="Ein Bild, das Gebäude, draußen, Himmel, Boden enthält.&#10;&#10;Automatisch generierte Beschreibung">
            <a:extLst>
              <a:ext uri="{FF2B5EF4-FFF2-40B4-BE49-F238E27FC236}">
                <a16:creationId xmlns:a16="http://schemas.microsoft.com/office/drawing/2014/main" id="{19EC7632-4D64-42FF-993C-1A254DD2EC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8404" y="2638417"/>
            <a:ext cx="3566719" cy="1665658"/>
          </a:xfrm>
          <a:prstGeom prst="rect">
            <a:avLst/>
          </a:prstGeom>
        </p:spPr>
      </p:pic>
      <p:pic>
        <p:nvPicPr>
          <p:cNvPr id="15" name="Grafik 14" descr="Ein Bild, das Text, Baum, draußen, Boden enthält.&#10;&#10;Automatisch generierte Beschreibung">
            <a:extLst>
              <a:ext uri="{FF2B5EF4-FFF2-40B4-BE49-F238E27FC236}">
                <a16:creationId xmlns:a16="http://schemas.microsoft.com/office/drawing/2014/main" id="{892093FF-63BC-43B4-8632-D5D9D4FCC6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08404" y="4375780"/>
            <a:ext cx="3582888" cy="1673209"/>
          </a:xfrm>
          <a:prstGeom prst="rect">
            <a:avLst/>
          </a:prstGeom>
        </p:spPr>
      </p:pic>
      <p:pic>
        <p:nvPicPr>
          <p:cNvPr id="17" name="Grafik 16" descr="Ein Bild, das draußen, Baum, Leichtathletik, Straße enthält.&#10;&#10;Automatisch generierte Beschreibung">
            <a:extLst>
              <a:ext uri="{FF2B5EF4-FFF2-40B4-BE49-F238E27FC236}">
                <a16:creationId xmlns:a16="http://schemas.microsoft.com/office/drawing/2014/main" id="{BFA36026-305E-4047-BFD4-1D0A0872FA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8715" y="4258722"/>
            <a:ext cx="2587735" cy="1725157"/>
          </a:xfrm>
          <a:prstGeom prst="rect">
            <a:avLst/>
          </a:prstGeom>
        </p:spPr>
      </p:pic>
    </p:spTree>
    <p:extLst>
      <p:ext uri="{BB962C8B-B14F-4D97-AF65-F5344CB8AC3E}">
        <p14:creationId xmlns:p14="http://schemas.microsoft.com/office/powerpoint/2010/main" val="25369746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CDF731-B333-F249-B39E-925B9223D335}"/>
              </a:ext>
            </a:extLst>
          </p:cNvPr>
          <p:cNvSpPr>
            <a:spLocks noGrp="1"/>
          </p:cNvSpPr>
          <p:nvPr>
            <p:ph type="title"/>
          </p:nvPr>
        </p:nvSpPr>
        <p:spPr/>
        <p:txBody>
          <a:bodyPr/>
          <a:lstStyle/>
          <a:p>
            <a:r>
              <a:rPr lang="de-CH" dirty="0"/>
              <a:t>Kategorien</a:t>
            </a:r>
          </a:p>
        </p:txBody>
      </p:sp>
      <p:pic>
        <p:nvPicPr>
          <p:cNvPr id="4" name="Grafik 3">
            <a:extLst>
              <a:ext uri="{FF2B5EF4-FFF2-40B4-BE49-F238E27FC236}">
                <a16:creationId xmlns:a16="http://schemas.microsoft.com/office/drawing/2014/main" id="{358ED6AD-8240-93FB-B747-5852281A4DD3}"/>
              </a:ext>
            </a:extLst>
          </p:cNvPr>
          <p:cNvPicPr>
            <a:picLocks noChangeAspect="1"/>
          </p:cNvPicPr>
          <p:nvPr/>
        </p:nvPicPr>
        <p:blipFill>
          <a:blip r:embed="rId2"/>
          <a:stretch>
            <a:fillRect/>
          </a:stretch>
        </p:blipFill>
        <p:spPr>
          <a:xfrm>
            <a:off x="676762" y="1057571"/>
            <a:ext cx="7790476" cy="4742857"/>
          </a:xfrm>
          <a:prstGeom prst="rect">
            <a:avLst/>
          </a:prstGeom>
        </p:spPr>
      </p:pic>
      <p:pic>
        <p:nvPicPr>
          <p:cNvPr id="1026" name="Picture 2">
            <a:extLst>
              <a:ext uri="{FF2B5EF4-FFF2-40B4-BE49-F238E27FC236}">
                <a16:creationId xmlns:a16="http://schemas.microsoft.com/office/drawing/2014/main" id="{DC4B1AC1-FBAD-ACEC-7F8D-D33F34E755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297" y="5917441"/>
            <a:ext cx="228600" cy="304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7FE54B78-44BA-72BD-49A5-14A4AF60AE3A}"/>
              </a:ext>
            </a:extLst>
          </p:cNvPr>
          <p:cNvSpPr txBox="1"/>
          <p:nvPr/>
        </p:nvSpPr>
        <p:spPr>
          <a:xfrm>
            <a:off x="1137312" y="5862007"/>
            <a:ext cx="7047363" cy="369332"/>
          </a:xfrm>
          <a:prstGeom prst="rect">
            <a:avLst/>
          </a:prstGeom>
          <a:noFill/>
        </p:spPr>
        <p:txBody>
          <a:bodyPr wrap="square" rtlCol="0">
            <a:spAutoFit/>
          </a:bodyPr>
          <a:lstStyle/>
          <a:p>
            <a:r>
              <a:rPr lang="de-CH" dirty="0"/>
              <a:t>Keine ISSF Disziplinen</a:t>
            </a:r>
          </a:p>
        </p:txBody>
      </p:sp>
    </p:spTree>
    <p:extLst>
      <p:ext uri="{BB962C8B-B14F-4D97-AF65-F5344CB8AC3E}">
        <p14:creationId xmlns:p14="http://schemas.microsoft.com/office/powerpoint/2010/main" val="26331765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3AE9A7-285A-9FC1-704A-3CAD50519437}"/>
              </a:ext>
            </a:extLst>
          </p:cNvPr>
          <p:cNvSpPr>
            <a:spLocks noGrp="1"/>
          </p:cNvSpPr>
          <p:nvPr>
            <p:ph type="title"/>
          </p:nvPr>
        </p:nvSpPr>
        <p:spPr/>
        <p:txBody>
          <a:bodyPr/>
          <a:lstStyle/>
          <a:p>
            <a:r>
              <a:rPr lang="de-CH" dirty="0"/>
              <a:t>Wettkampfmodus TS-Master</a:t>
            </a:r>
          </a:p>
        </p:txBody>
      </p:sp>
      <p:sp>
        <p:nvSpPr>
          <p:cNvPr id="3" name="Inhaltsplatzhalter 2">
            <a:extLst>
              <a:ext uri="{FF2B5EF4-FFF2-40B4-BE49-F238E27FC236}">
                <a16:creationId xmlns:a16="http://schemas.microsoft.com/office/drawing/2014/main" id="{BD00C137-784E-A6FD-D28C-E5BCBD0F5ED3}"/>
              </a:ext>
            </a:extLst>
          </p:cNvPr>
          <p:cNvSpPr>
            <a:spLocks noGrp="1"/>
          </p:cNvSpPr>
          <p:nvPr>
            <p:ph idx="4294967295"/>
          </p:nvPr>
        </p:nvSpPr>
        <p:spPr>
          <a:xfrm>
            <a:off x="1318866" y="1340766"/>
            <a:ext cx="7526334" cy="4824410"/>
          </a:xfrm>
        </p:spPr>
        <p:txBody>
          <a:bodyPr/>
          <a:lstStyle/>
          <a:p>
            <a:r>
              <a:rPr lang="de-CH" dirty="0"/>
              <a:t>Qualifikationsläufe (Anzahl)</a:t>
            </a:r>
          </a:p>
          <a:p>
            <a:pPr lvl="1"/>
            <a:r>
              <a:rPr lang="de-CH" dirty="0"/>
              <a:t>2 Qualifikationsläufe</a:t>
            </a:r>
          </a:p>
          <a:p>
            <a:r>
              <a:rPr lang="de-CH" dirty="0"/>
              <a:t>Finalläufe (Anzahl)</a:t>
            </a:r>
          </a:p>
          <a:p>
            <a:pPr lvl="1"/>
            <a:r>
              <a:rPr lang="de-CH" dirty="0"/>
              <a:t>1 Finallauf</a:t>
            </a:r>
          </a:p>
        </p:txBody>
      </p:sp>
    </p:spTree>
    <p:extLst>
      <p:ext uri="{BB962C8B-B14F-4D97-AF65-F5344CB8AC3E}">
        <p14:creationId xmlns:p14="http://schemas.microsoft.com/office/powerpoint/2010/main" val="1783953714"/>
      </p:ext>
    </p:extLst>
  </p:cSld>
  <p:clrMapOvr>
    <a:masterClrMapping/>
  </p:clrMapOvr>
</p:sld>
</file>

<file path=ppt/theme/theme1.xml><?xml version="1.0" encoding="utf-8"?>
<a:theme xmlns:a="http://schemas.openxmlformats.org/drawingml/2006/main" name="EHSM_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D02d_Vorlage%20Powerpoint</Template>
  <TotalTime>0</TotalTime>
  <Words>320</Words>
  <Application>Microsoft Office PowerPoint</Application>
  <PresentationFormat>Bildschirmpräsentation (4:3)</PresentationFormat>
  <Paragraphs>44</Paragraphs>
  <Slides>12</Slides>
  <Notes>0</Notes>
  <HiddenSlides>1</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12</vt:i4>
      </vt:variant>
    </vt:vector>
  </HeadingPairs>
  <TitlesOfParts>
    <vt:vector size="19" baseType="lpstr">
      <vt:lpstr>Arial</vt:lpstr>
      <vt:lpstr>Calibri</vt:lpstr>
      <vt:lpstr>Roboto Condensed</vt:lpstr>
      <vt:lpstr>Symbol</vt:lpstr>
      <vt:lpstr>Ubuntu</vt:lpstr>
      <vt:lpstr>Verdana</vt:lpstr>
      <vt:lpstr>EHSM_d</vt:lpstr>
      <vt:lpstr>PowerPoint-Präsentation</vt:lpstr>
      <vt:lpstr>Das Kernteam Target Sprint</vt:lpstr>
      <vt:lpstr>Was ist TargetSprint?</vt:lpstr>
      <vt:lpstr>TargetSprint-Arena</vt:lpstr>
      <vt:lpstr>Filzbach</vt:lpstr>
      <vt:lpstr>PowerPoint-Präsentation</vt:lpstr>
      <vt:lpstr>Impressionen</vt:lpstr>
      <vt:lpstr>Kategorien</vt:lpstr>
      <vt:lpstr>Wettkampfmodus TS-Master</vt:lpstr>
      <vt:lpstr>Zwinky-Anlass anmelden</vt:lpstr>
      <vt:lpstr>WIR HELFEN WO, ES HILFE BRAUCHT</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Ruth Siegenthaler</dc:creator>
  <cp:lastModifiedBy>Markus Kaeser</cp:lastModifiedBy>
  <cp:revision>119</cp:revision>
  <dcterms:created xsi:type="dcterms:W3CDTF">2018-06-05T16:59:00Z</dcterms:created>
  <dcterms:modified xsi:type="dcterms:W3CDTF">2022-05-26T22:06:23Z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0x0101006B4A8815A58A4E4CA0E99190FD3400D6</vt:lpwstr>
  </property>
</Properties>
</file>