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59" r:id="rId4"/>
    <p:sldId id="258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40C369-A236-4BB6-8915-B835A83176FF}" v="9" dt="2021-08-18T12:18:05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F3488-8663-4205-B5F1-593318E8F212}" type="datetimeFigureOut">
              <a:rPr lang="de-CH" smtClean="0"/>
              <a:t>25.07.2022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F390E-84A8-48DF-B633-81B53577279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2939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45018-A173-45AB-8451-F50CF5892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E3DB10F-E25F-4DC5-9F8A-595C99F4A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D761CB-ABDF-4544-B948-87119E921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21/22.08.2021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B6B9D5-A4C3-4414-8564-B93D2887F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Schmitten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58C931-44D2-4339-B59B-55118E1A3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2636-965B-45B7-B4CF-7A2AA666011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71523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953FCD-B8F4-4071-B5D8-9658039F7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027A908-4172-450A-9591-731FCCF7F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018A77-6EC2-4281-8A30-C693DC52E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21/22.08.2021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ECF48B-9775-4AD3-9F7F-7300EEF8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Schmitten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793614-6A33-4353-9789-73CB7862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2636-965B-45B7-B4CF-7A2AA666011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506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A2756CA-2EB5-4046-8765-97AAE3987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3A89A40-64DF-42CE-B20B-69940D7B7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B1509C-6F98-4E4F-9DBB-FE53B97A6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21/22.08.2021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24CAE9-7428-4B81-934D-ED0B27D2B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Schmitten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747A3F-B464-4648-BEE1-E9AFC5E78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2636-965B-45B7-B4CF-7A2AA666011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998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0A74E0-CB2F-4756-BCB4-0E68708F8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C7C8B8-12C7-4D0C-83BD-AF3D5D626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AF7D2E-090F-4500-BA4D-08BFB33B8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21/22.08.2021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41E055-1C12-4D85-9D88-323B2F550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Schmitten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72FDD1-24F6-40C3-94A0-90ED21B89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2636-965B-45B7-B4CF-7A2AA666011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3501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BBFBD7-1E1B-4902-B39C-FC8E0D103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9AFCFD-F7D7-4721-8386-2822B47DE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BF3328-4C4F-46D4-A089-6C11D59DF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21/22.08.2021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1D90EC-63DD-457C-AA70-CFA7070B8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Schmitten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7C2B8B-86B5-4319-9837-DDE4CF84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2636-965B-45B7-B4CF-7A2AA666011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7348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182ED-134F-4686-A606-72DE88191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A34CCD-AE71-405D-B427-BF2EA9FC80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557CE2-0E2C-4DDD-B6BF-F3CC20FA4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86C34B0-C8C5-4A04-B985-57B4E0AA1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21/22.08.2021</a:t>
            </a:r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8781F1-6F41-4F67-AFB8-DC56541B4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Schmitten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798B7EE-58A5-4407-B9E3-8794B8B7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2636-965B-45B7-B4CF-7A2AA666011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2890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D7C9F4-F02B-41EA-978A-5513E9D4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5CC245-E305-4278-8414-1189AEF4B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5E21A1B-FE89-4643-A93D-85A299ED5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D45433F-CA0C-43DF-92CA-FF200F671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BFDD076-6C75-4A61-93EA-66A29E13E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2B2ABE1-326A-4D1C-ADBC-D1FE44CD4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21/22.08.2021</a:t>
            </a:r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7E1A9C4-DEC2-4CB6-B942-B8D573926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Schmitten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BF412ED-7AAF-4424-B134-B05BFF5EB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2636-965B-45B7-B4CF-7A2AA666011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90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96BC7-72CC-4631-ADB6-465CD75CA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BD94A8-B800-49F5-9CDA-F39097E8F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21/22.08.2021</a:t>
            </a:r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03907D-1AA2-424A-BBF0-FEBA1375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Schmitten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B60DB-88FF-4237-9D1D-B1CE4BBA3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2636-965B-45B7-B4CF-7A2AA666011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381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C6A87E5-D86A-46EC-9547-E78C72827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21/22.08.2021</a:t>
            </a: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49A94D6-EB94-447A-8CE8-07F7FEA36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Schmitten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871549-D5C3-485A-BF78-05CBF657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2636-965B-45B7-B4CF-7A2AA666011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72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C2CA47-A068-41F6-BF1D-22C5D578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E05479-693F-422A-98C7-B97BCBCAD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633C15A-1755-47CC-A407-33EA2BBE9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E1A26FB-5BAA-4E75-AA9C-319B09653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21/22.08.2021</a:t>
            </a:r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F40E17F-C330-4EC5-9104-6F7B244E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Schmitten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E1C7097-6C9F-4342-99E8-DD3A675E5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2636-965B-45B7-B4CF-7A2AA666011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238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D8FC8F-2147-44B9-81AC-408220C4C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B21B095-CE81-4977-882F-232CF2567D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3C2CAE4-BB77-44CC-A322-392D94864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0B76AFA-2857-4ADF-B4C3-F4F3DDCB5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21/22.08.2021</a:t>
            </a:r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1BAAEC2-313D-40B0-833C-FDC753D9F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Schmitten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59DE2FC-33EA-4B25-9C4B-C29072ECA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2636-965B-45B7-B4CF-7A2AA666011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121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298665E-4E29-489E-A8EE-88085C49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31F552-D0EA-42B3-99BD-3EAA92694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6CBA2E-C5B1-4ABD-BB3A-EF5549DF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21/22.08.2021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D6FEC7-8B16-4E1D-9632-D628EA4653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Schmitten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D0BC74-634A-4479-BC03-D5F95DE7B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52636-965B-45B7-B4CF-7A2AA666011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550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5150D5-8EFC-4715-9251-746A894320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Nationaler Wettkampf</a:t>
            </a:r>
            <a:br>
              <a:rPr lang="de-CH" dirty="0"/>
            </a:br>
            <a:r>
              <a:rPr lang="de-CH" dirty="0"/>
              <a:t>in Schmitten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66FC628-3DCB-4286-9CD0-3C63FE6D63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21/22.08.2021</a:t>
            </a:r>
          </a:p>
        </p:txBody>
      </p:sp>
      <p:pic>
        <p:nvPicPr>
          <p:cNvPr id="1026" name="Picture 2" descr="Logo | Schweizer Schiesssport Verband">
            <a:extLst>
              <a:ext uri="{FF2B5EF4-FFF2-40B4-BE49-F238E27FC236}">
                <a16:creationId xmlns:a16="http://schemas.microsoft.com/office/drawing/2014/main" id="{C701798C-CC48-4D44-AD5F-0DAE78294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0" y="177123"/>
            <a:ext cx="142566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ogo | Schweizer Schiesssport Verband">
            <a:extLst>
              <a:ext uri="{FF2B5EF4-FFF2-40B4-BE49-F238E27FC236}">
                <a16:creationId xmlns:a16="http://schemas.microsoft.com/office/drawing/2014/main" id="{CDA6F2E1-0978-4CD0-8DDF-2FA14C3A6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797" y="160200"/>
            <a:ext cx="142566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">
            <a:extLst>
              <a:ext uri="{FF2B5EF4-FFF2-40B4-BE49-F238E27FC236}">
                <a16:creationId xmlns:a16="http://schemas.microsoft.com/office/drawing/2014/main" id="{2CE2A65F-4CD4-470D-B9B3-6E589D7EF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78" y="4615259"/>
            <a:ext cx="3855243" cy="128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329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5F86AAE-925D-4D4E-AB95-1DB4618E3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0547" y="0"/>
            <a:ext cx="15428686" cy="6880360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7F9FAA9B-E2D9-4AFA-AC2F-24E988C9CA73}"/>
              </a:ext>
            </a:extLst>
          </p:cNvPr>
          <p:cNvGrpSpPr/>
          <p:nvPr/>
        </p:nvGrpSpPr>
        <p:grpSpPr>
          <a:xfrm rot="20666838">
            <a:off x="227749" y="2074166"/>
            <a:ext cx="5418149" cy="2885816"/>
            <a:chOff x="2735919" y="2250265"/>
            <a:chExt cx="6145082" cy="3294661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11EE0E2A-7B26-4B43-9559-355F9B6FB0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6620" b="84789" l="22441" r="77264">
                          <a14:foregroundMark x1="72047" y1="75775" x2="72047" y2="75775"/>
                          <a14:foregroundMark x1="69783" y1="74225" x2="69488" y2="76056"/>
                          <a14:foregroundMark x1="70669" y1="74225" x2="71850" y2="76197"/>
                          <a14:foregroundMark x1="72933" y1="74366" x2="75591" y2="74225"/>
                          <a14:foregroundMark x1="77362" y1="65070" x2="75394" y2="70282"/>
                          <a14:foregroundMark x1="73720" y1="76338" x2="73720" y2="76338"/>
                          <a14:foregroundMark x1="73031" y1="76338" x2="74606" y2="76197"/>
                          <a14:foregroundMark x1="70276" y1="74225" x2="71063" y2="74085"/>
                          <a14:foregroundMark x1="22736" y1="58732" x2="29528" y2="65493"/>
                          <a14:foregroundMark x1="29528" y1="65493" x2="23819" y2="57183"/>
                          <a14:foregroundMark x1="23819" y1="57183" x2="22441" y2="59859"/>
                          <a14:foregroundMark x1="30071" y1="81572" x2="33661" y2="81972"/>
                          <a14:foregroundMark x1="24803" y1="80986" x2="29882" y2="81551"/>
                          <a14:foregroundMark x1="33661" y1="81972" x2="41634" y2="84225"/>
                          <a14:foregroundMark x1="41634" y1="84225" x2="66634" y2="83521"/>
                          <a14:foregroundMark x1="66634" y1="83521" x2="49311" y2="79437"/>
                          <a14:foregroundMark x1="29723" y1="81267" x2="25197" y2="81690"/>
                          <a14:foregroundMark x1="49311" y1="79437" x2="29978" y2="81243"/>
                          <a14:foregroundMark x1="33858" y1="47042" x2="33760" y2="58873"/>
                          <a14:foregroundMark x1="33760" y1="58873" x2="35827" y2="69577"/>
                          <a14:foregroundMark x1="34154" y1="46901" x2="58957" y2="47746"/>
                          <a14:foregroundMark x1="58957" y1="47746" x2="64665" y2="56620"/>
                          <a14:foregroundMark x1="64665" y1="56620" x2="63681" y2="68732"/>
                          <a14:foregroundMark x1="63681" y1="68732" x2="60039" y2="70563"/>
                          <a14:foregroundMark x1="64075" y1="46620" x2="64272" y2="70141"/>
                          <a14:foregroundMark x1="64272" y1="70141" x2="60630" y2="70141"/>
                          <a14:foregroundMark x1="61319" y1="46620" x2="65354" y2="57183"/>
                          <a14:foregroundMark x1="65354" y1="57183" x2="63878" y2="68592"/>
                          <a14:foregroundMark x1="63878" y1="68592" x2="59154" y2="70282"/>
                          <a14:foregroundMark x1="63287" y1="48732" x2="62697" y2="68451"/>
                          <a14:foregroundMark x1="62697" y1="49859" x2="63583" y2="70000"/>
                          <a14:foregroundMark x1="62795" y1="49155" x2="63287" y2="70704"/>
                          <a14:foregroundMark x1="66535" y1="82254" x2="65551" y2="84789"/>
                          <a14:backgroundMark x1="24705" y1="48451" x2="24705" y2="48451"/>
                          <a14:backgroundMark x1="70768" y1="48028" x2="70276" y2="60423"/>
                          <a14:backgroundMark x1="70276" y1="60423" x2="70669" y2="49577"/>
                          <a14:backgroundMark x1="77559" y1="80986" x2="75492" y2="84366"/>
                          <a14:backgroundMark x1="74281" y1="76957" x2="76083" y2="78451"/>
                          <a14:backgroundMark x1="32677" y1="69155" x2="29626" y2="80000"/>
                          <a14:backgroundMark x1="29626" y1="80000" x2="24606" y2="70986"/>
                          <a14:backgroundMark x1="24606" y1="70986" x2="32480" y2="69296"/>
                        </a14:backgroundRemoval>
                      </a14:imgEffect>
                    </a14:imgLayer>
                  </a14:imgProps>
                </a:ext>
              </a:extLst>
            </a:blip>
            <a:srcRect l="21033" t="44807" r="19769" b="15567"/>
            <a:stretch/>
          </p:blipFill>
          <p:spPr>
            <a:xfrm>
              <a:off x="3657232" y="2853853"/>
              <a:ext cx="4619147" cy="2160701"/>
            </a:xfrm>
            <a:prstGeom prst="rect">
              <a:avLst/>
            </a:prstGeom>
          </p:spPr>
        </p:pic>
        <p:sp>
          <p:nvSpPr>
            <p:cNvPr id="6" name="Pfeil: nach links und rechts 5">
              <a:extLst>
                <a:ext uri="{FF2B5EF4-FFF2-40B4-BE49-F238E27FC236}">
                  <a16:creationId xmlns:a16="http://schemas.microsoft.com/office/drawing/2014/main" id="{41B8CF49-52AB-453B-8D2C-6C35D4872430}"/>
                </a:ext>
              </a:extLst>
            </p:cNvPr>
            <p:cNvSpPr/>
            <p:nvPr/>
          </p:nvSpPr>
          <p:spPr>
            <a:xfrm>
              <a:off x="4683125" y="2674772"/>
              <a:ext cx="2210672" cy="239878"/>
            </a:xfrm>
            <a:prstGeom prst="left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700" dirty="0"/>
                <a:t>14 M</a:t>
              </a:r>
            </a:p>
          </p:txBody>
        </p:sp>
        <p:sp>
          <p:nvSpPr>
            <p:cNvPr id="7" name="Pfeil: nach links und rechts 6">
              <a:extLst>
                <a:ext uri="{FF2B5EF4-FFF2-40B4-BE49-F238E27FC236}">
                  <a16:creationId xmlns:a16="http://schemas.microsoft.com/office/drawing/2014/main" id="{31E50D9D-C2C1-461B-B3EA-225A65BF9342}"/>
                </a:ext>
              </a:extLst>
            </p:cNvPr>
            <p:cNvSpPr/>
            <p:nvPr/>
          </p:nvSpPr>
          <p:spPr>
            <a:xfrm rot="5400000">
              <a:off x="6388997" y="3419450"/>
              <a:ext cx="1252438" cy="242839"/>
            </a:xfrm>
            <a:prstGeom prst="leftRightArrow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700" dirty="0"/>
                <a:t>12 M</a:t>
              </a:r>
            </a:p>
          </p:txBody>
        </p:sp>
        <p:sp>
          <p:nvSpPr>
            <p:cNvPr id="8" name="Pfeil: nach unten 7">
              <a:extLst>
                <a:ext uri="{FF2B5EF4-FFF2-40B4-BE49-F238E27FC236}">
                  <a16:creationId xmlns:a16="http://schemas.microsoft.com/office/drawing/2014/main" id="{FE9B9E9E-8CB8-470E-BDE7-1598365E28E7}"/>
                </a:ext>
              </a:extLst>
            </p:cNvPr>
            <p:cNvSpPr/>
            <p:nvPr/>
          </p:nvSpPr>
          <p:spPr>
            <a:xfrm>
              <a:off x="2735919" y="2533650"/>
              <a:ext cx="219015" cy="2266950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" name="Pfeil: nach unten 8">
              <a:extLst>
                <a:ext uri="{FF2B5EF4-FFF2-40B4-BE49-F238E27FC236}">
                  <a16:creationId xmlns:a16="http://schemas.microsoft.com/office/drawing/2014/main" id="{6B72A82A-8D32-4723-8BC3-42C57D51EA1A}"/>
                </a:ext>
              </a:extLst>
            </p:cNvPr>
            <p:cNvSpPr/>
            <p:nvPr/>
          </p:nvSpPr>
          <p:spPr>
            <a:xfrm rot="10800000">
              <a:off x="8621987" y="2853852"/>
              <a:ext cx="207944" cy="2160701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" name="Pfeil: nach unten 9">
              <a:extLst>
                <a:ext uri="{FF2B5EF4-FFF2-40B4-BE49-F238E27FC236}">
                  <a16:creationId xmlns:a16="http://schemas.microsoft.com/office/drawing/2014/main" id="{CA8EA9A5-1C57-499A-A279-83948E78F294}"/>
                </a:ext>
              </a:extLst>
            </p:cNvPr>
            <p:cNvSpPr/>
            <p:nvPr/>
          </p:nvSpPr>
          <p:spPr>
            <a:xfrm rot="5400000">
              <a:off x="5710452" y="-505255"/>
              <a:ext cx="239879" cy="5750919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1" name="Pfeil: nach rechts 10">
              <a:extLst>
                <a:ext uri="{FF2B5EF4-FFF2-40B4-BE49-F238E27FC236}">
                  <a16:creationId xmlns:a16="http://schemas.microsoft.com/office/drawing/2014/main" id="{A9E22FC7-3DE7-43A3-8517-2ACA820D13DC}"/>
                </a:ext>
              </a:extLst>
            </p:cNvPr>
            <p:cNvSpPr/>
            <p:nvPr/>
          </p:nvSpPr>
          <p:spPr>
            <a:xfrm rot="20463093">
              <a:off x="2767126" y="4556929"/>
              <a:ext cx="1996855" cy="26670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2" name="Pfeil: nach rechts 11">
              <a:extLst>
                <a:ext uri="{FF2B5EF4-FFF2-40B4-BE49-F238E27FC236}">
                  <a16:creationId xmlns:a16="http://schemas.microsoft.com/office/drawing/2014/main" id="{C5BFF713-54C4-4557-8542-589AB435A1AF}"/>
                </a:ext>
              </a:extLst>
            </p:cNvPr>
            <p:cNvSpPr/>
            <p:nvPr/>
          </p:nvSpPr>
          <p:spPr>
            <a:xfrm rot="1524640">
              <a:off x="6932345" y="4846432"/>
              <a:ext cx="1948656" cy="201309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3" name="Pfeil: nach rechts 12">
              <a:extLst>
                <a:ext uri="{FF2B5EF4-FFF2-40B4-BE49-F238E27FC236}">
                  <a16:creationId xmlns:a16="http://schemas.microsoft.com/office/drawing/2014/main" id="{FB091718-7554-41FD-9C65-BA00582E385C}"/>
                </a:ext>
              </a:extLst>
            </p:cNvPr>
            <p:cNvSpPr/>
            <p:nvPr/>
          </p:nvSpPr>
          <p:spPr>
            <a:xfrm>
              <a:off x="3911600" y="5153781"/>
              <a:ext cx="3722594" cy="391145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/>
                <a:t>Letzte Runde</a:t>
              </a:r>
            </a:p>
          </p:txBody>
        </p:sp>
      </p:grp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C92A90D2-A653-4468-A44D-987FF1594055}"/>
              </a:ext>
            </a:extLst>
          </p:cNvPr>
          <p:cNvSpPr/>
          <p:nvPr/>
        </p:nvSpPr>
        <p:spPr>
          <a:xfrm rot="20280000">
            <a:off x="5761433" y="2710705"/>
            <a:ext cx="5472000" cy="216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Pfeil: nach rechts 19">
            <a:extLst>
              <a:ext uri="{FF2B5EF4-FFF2-40B4-BE49-F238E27FC236}">
                <a16:creationId xmlns:a16="http://schemas.microsoft.com/office/drawing/2014/main" id="{56F0D27A-BD71-4419-B79C-3C61FC9CCA90}"/>
              </a:ext>
            </a:extLst>
          </p:cNvPr>
          <p:cNvSpPr/>
          <p:nvPr/>
        </p:nvSpPr>
        <p:spPr>
          <a:xfrm rot="31080000">
            <a:off x="5832866" y="2934548"/>
            <a:ext cx="5472000" cy="216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6C9C51E-E8C4-4C49-BABD-FE18A0B53D4D}"/>
              </a:ext>
            </a:extLst>
          </p:cNvPr>
          <p:cNvSpPr/>
          <p:nvPr/>
        </p:nvSpPr>
        <p:spPr>
          <a:xfrm>
            <a:off x="10772775" y="1903150"/>
            <a:ext cx="187579" cy="18757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59928D02-C507-460C-A8DC-BAADC530D4A8}"/>
              </a:ext>
            </a:extLst>
          </p:cNvPr>
          <p:cNvSpPr/>
          <p:nvPr/>
        </p:nvSpPr>
        <p:spPr>
          <a:xfrm>
            <a:off x="8471235" y="2830236"/>
            <a:ext cx="187579" cy="18757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6C5DA4E4-37ED-42C3-A7B1-EBD7F94179AD}"/>
              </a:ext>
            </a:extLst>
          </p:cNvPr>
          <p:cNvSpPr/>
          <p:nvPr/>
        </p:nvSpPr>
        <p:spPr>
          <a:xfrm>
            <a:off x="6255234" y="3716880"/>
            <a:ext cx="187579" cy="18757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4060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3822E-4260-4390-A9F7-55D080F80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Wettkampf - Anlage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B0D921-29D6-415A-A178-C429473AA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de-CH" b="0" i="0" dirty="0">
                <a:effectLst/>
                <a:latin typeface="Roboto" panose="02000000000000000000" pitchFamily="2" charset="0"/>
              </a:rPr>
              <a:t>Sportschützen Schmitten-Flamatt</a:t>
            </a:r>
          </a:p>
          <a:p>
            <a:pPr marL="0" indent="0" algn="l">
              <a:buNone/>
            </a:pPr>
            <a:r>
              <a:rPr lang="de-CH" b="0" i="0" dirty="0" err="1">
                <a:effectLst/>
                <a:latin typeface="Roboto" panose="02000000000000000000" pitchFamily="2" charset="0"/>
              </a:rPr>
              <a:t>Gwattstrasse</a:t>
            </a:r>
            <a:r>
              <a:rPr lang="de-CH" b="0" i="0" dirty="0">
                <a:effectLst/>
                <a:latin typeface="Roboto" panose="02000000000000000000" pitchFamily="2" charset="0"/>
              </a:rPr>
              <a:t>, 3185 Schmitten</a:t>
            </a:r>
          </a:p>
          <a:p>
            <a:pPr marL="0" indent="0">
              <a:buNone/>
            </a:pPr>
            <a:endParaRPr lang="de-CH" dirty="0">
              <a:solidFill>
                <a:srgbClr val="333333"/>
              </a:solidFill>
              <a:latin typeface="WILO Plus FM W01 Regular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40EEC50-7C45-4175-9279-20B375E05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2" y="3429000"/>
            <a:ext cx="5059364" cy="252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629A64-F42E-4C77-8F13-4003E7BE6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21/22.08.2021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1EB06C-8F0D-47F9-8853-A2E16C0C8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Schmitten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915846-3D88-494D-8BCC-9346418A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2636-965B-45B7-B4CF-7A2AA6660110}" type="slidenum">
              <a:rPr lang="de-CH" smtClean="0"/>
              <a:t>3</a:t>
            </a:fld>
            <a:endParaRPr lang="de-CH"/>
          </a:p>
        </p:txBody>
      </p:sp>
      <p:pic>
        <p:nvPicPr>
          <p:cNvPr id="10" name="Picture 2" descr="Logo | Schweizer Schiesssport Verband">
            <a:extLst>
              <a:ext uri="{FF2B5EF4-FFF2-40B4-BE49-F238E27FC236}">
                <a16:creationId xmlns:a16="http://schemas.microsoft.com/office/drawing/2014/main" id="{1F5A7F57-D321-468D-906F-D7D7AB03C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797" y="160200"/>
            <a:ext cx="142566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A520A6C-0AEC-4559-BF55-9D64F8FCC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444495"/>
            <a:ext cx="3365533" cy="251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97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19711CA-477F-4835-89B8-16F50B1C8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Kontaktdaten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D1243E4-8D8C-4B73-8320-AF0239CC6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587750" algn="l"/>
                <a:tab pos="6278563" algn="l"/>
              </a:tabLst>
            </a:pPr>
            <a:r>
              <a:rPr lang="de-CH" dirty="0"/>
              <a:t>Wettkampfleitung: 	</a:t>
            </a:r>
            <a:br>
              <a:rPr lang="de-CH" dirty="0"/>
            </a:br>
            <a:r>
              <a:rPr lang="de-CH" dirty="0"/>
              <a:t>	</a:t>
            </a:r>
            <a:br>
              <a:rPr lang="de-CH" dirty="0"/>
            </a:br>
            <a:r>
              <a:rPr lang="de-CH" dirty="0"/>
              <a:t>	</a:t>
            </a:r>
          </a:p>
          <a:p>
            <a:pPr>
              <a:tabLst>
                <a:tab pos="3587750" algn="l"/>
                <a:tab pos="6278563" algn="l"/>
              </a:tabLst>
            </a:pPr>
            <a:r>
              <a:rPr lang="de-CH" dirty="0"/>
              <a:t>Finanzen: 	</a:t>
            </a:r>
            <a:br>
              <a:rPr lang="de-CH" dirty="0"/>
            </a:br>
            <a:r>
              <a:rPr lang="de-CH" dirty="0"/>
              <a:t>	</a:t>
            </a:r>
            <a:br>
              <a:rPr lang="de-CH" dirty="0"/>
            </a:br>
            <a:r>
              <a:rPr lang="de-CH" dirty="0"/>
              <a:t>	</a:t>
            </a:r>
          </a:p>
          <a:p>
            <a:pPr>
              <a:tabLst>
                <a:tab pos="3587750" algn="l"/>
                <a:tab pos="6278563" algn="l"/>
              </a:tabLst>
            </a:pPr>
            <a:r>
              <a:rPr lang="de-CH" dirty="0"/>
              <a:t>Administration: 	</a:t>
            </a:r>
            <a:br>
              <a:rPr lang="de-CH" dirty="0"/>
            </a:br>
            <a:r>
              <a:rPr lang="de-CH" dirty="0"/>
              <a:t>	</a:t>
            </a:r>
            <a:br>
              <a:rPr lang="de-CH" dirty="0"/>
            </a:br>
            <a:r>
              <a:rPr lang="de-CH" dirty="0"/>
              <a:t>	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69C7F3F-0192-445A-841E-223F8EC6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21/22.08.2021</a:t>
            </a:r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834C324-9A87-4687-8994-6FD35C86D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Schmitten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BF14483-0E5A-4FAB-8560-73875730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2636-965B-45B7-B4CF-7A2AA6660110}" type="slidenum">
              <a:rPr lang="de-CH" smtClean="0"/>
              <a:t>4</a:t>
            </a:fld>
            <a:endParaRPr lang="de-CH"/>
          </a:p>
        </p:txBody>
      </p:sp>
      <p:pic>
        <p:nvPicPr>
          <p:cNvPr id="10" name="Picture 2" descr="Logo | Schweizer Schiesssport Verband">
            <a:extLst>
              <a:ext uri="{FF2B5EF4-FFF2-40B4-BE49-F238E27FC236}">
                <a16:creationId xmlns:a16="http://schemas.microsoft.com/office/drawing/2014/main" id="{F97CA5E7-C7CB-47D4-87AF-1D7D43083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797" y="160200"/>
            <a:ext cx="142566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086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Breitbild</PresentationFormat>
  <Paragraphs>18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Roboto</vt:lpstr>
      <vt:lpstr>WILO Plus FM W01 Regular</vt:lpstr>
      <vt:lpstr>Office</vt:lpstr>
      <vt:lpstr>Nationaler Wettkampf in Schmitten</vt:lpstr>
      <vt:lpstr>PowerPoint-Präsentation</vt:lpstr>
      <vt:lpstr>Wettkampf - Anlage</vt:lpstr>
      <vt:lpstr>Kontaktdaten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Markus Kaeser</dc:creator>
  <cp:lastModifiedBy>Markus Kaeser</cp:lastModifiedBy>
  <cp:revision>6</cp:revision>
  <dcterms:created xsi:type="dcterms:W3CDTF">2021-04-09T13:36:46Z</dcterms:created>
  <dcterms:modified xsi:type="dcterms:W3CDTF">2022-07-24T22:38:26Z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e8e4f95-c86a-4355-b3fc-c1c18fb739fa_Enabled">
    <vt:lpwstr>true</vt:lpwstr>
  </property>
  <property fmtid="{D5CDD505-2E9C-101B-9397-08002B2CF9AE}" pid="3" name="MSIP_Label_8e8e4f95-c86a-4355-b3fc-c1c18fb739fa_SetDate">
    <vt:lpwstr>2021-04-09T13:36:46Z</vt:lpwstr>
  </property>
  <property fmtid="{D5CDD505-2E9C-101B-9397-08002B2CF9AE}" pid="4" name="MSIP_Label_8e8e4f95-c86a-4355-b3fc-c1c18fb739fa_Method">
    <vt:lpwstr>Standard</vt:lpwstr>
  </property>
  <property fmtid="{D5CDD505-2E9C-101B-9397-08002B2CF9AE}" pid="5" name="MSIP_Label_8e8e4f95-c86a-4355-b3fc-c1c18fb739fa_Name">
    <vt:lpwstr>External.Public</vt:lpwstr>
  </property>
  <property fmtid="{D5CDD505-2E9C-101B-9397-08002B2CF9AE}" pid="6" name="MSIP_Label_8e8e4f95-c86a-4355-b3fc-c1c18fb739fa_SiteId">
    <vt:lpwstr>f2fa7496-3af7-42c7-a036-5169143b03b0</vt:lpwstr>
  </property>
  <property fmtid="{D5CDD505-2E9C-101B-9397-08002B2CF9AE}" pid="7" name="MSIP_Label_8e8e4f95-c86a-4355-b3fc-c1c18fb739fa_ActionId">
    <vt:lpwstr>3bb95060-5ad3-46f7-b9cc-04319630d329</vt:lpwstr>
  </property>
  <property fmtid="{D5CDD505-2E9C-101B-9397-08002B2CF9AE}" pid="8" name="MSIP_Label_8e8e4f95-c86a-4355-b3fc-c1c18fb739fa_ContentBits">
    <vt:lpwstr>0</vt:lpwstr>
  </property>
</Properties>
</file>